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988" r:id="rId3"/>
    <p:sldId id="1001" r:id="rId4"/>
    <p:sldId id="258" r:id="rId5"/>
    <p:sldId id="989" r:id="rId6"/>
    <p:sldId id="261" r:id="rId7"/>
    <p:sldId id="972" r:id="rId8"/>
    <p:sldId id="1002" r:id="rId9"/>
    <p:sldId id="990" r:id="rId10"/>
    <p:sldId id="1013" r:id="rId11"/>
    <p:sldId id="981" r:id="rId12"/>
    <p:sldId id="270" r:id="rId13"/>
    <p:sldId id="993" r:id="rId14"/>
    <p:sldId id="288" r:id="rId15"/>
    <p:sldId id="985" r:id="rId16"/>
    <p:sldId id="987" r:id="rId17"/>
    <p:sldId id="316" r:id="rId18"/>
    <p:sldId id="998" r:id="rId19"/>
    <p:sldId id="999" r:id="rId20"/>
    <p:sldId id="995" r:id="rId21"/>
    <p:sldId id="996" r:id="rId22"/>
    <p:sldId id="997" r:id="rId23"/>
    <p:sldId id="994" r:id="rId24"/>
    <p:sldId id="1000" r:id="rId25"/>
    <p:sldId id="978" r:id="rId26"/>
    <p:sldId id="1014" r:id="rId27"/>
    <p:sldId id="287" r:id="rId28"/>
  </p:sldIdLst>
  <p:sldSz cx="12192000" cy="6858000"/>
  <p:notesSz cx="6858000" cy="9144000"/>
  <p:embeddedFontLst>
    <p:embeddedFont>
      <p:font typeface="Helvetica Neue" panose="020B060402020202020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ExtraBold" panose="020B0906030804020204" pitchFamily="34" charset="0"/>
      <p:bold r:id="rId38"/>
      <p:boldItalic r:id="rId39"/>
    </p:embeddedFont>
    <p:embeddedFont>
      <p:font typeface="Open Sans Light" panose="020B0306030504020204" pitchFamily="34" charset="0"/>
      <p:regular r:id="rId40"/>
      <p:italic r:id="rId41"/>
    </p:embeddedFont>
    <p:embeddedFont>
      <p:font typeface="Open Sans Medium" panose="020B0604020202020204" charset="0"/>
      <p:regular r:id="rId42"/>
      <p:bold r:id="rId43"/>
      <p:italic r:id="rId44"/>
      <p:boldItalic r:id="rId45"/>
    </p:embeddedFont>
    <p:embeddedFont>
      <p:font typeface="Open Sans SemiBold" panose="020B0706030804020204" pitchFamily="34" charset="0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j1L29xa8RIquQknggnBk8x1lVQ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6D5"/>
    <a:srgbClr val="44C0F0"/>
    <a:srgbClr val="39ABFA"/>
    <a:srgbClr val="34398A"/>
    <a:srgbClr val="6F6EE0"/>
    <a:srgbClr val="D5DEE8"/>
    <a:srgbClr val="E8D5DE"/>
    <a:srgbClr val="5B80A5"/>
    <a:srgbClr val="D9EAD3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3F400B-47B8-43D1-8D35-A51E601CB407}">
  <a:tblStyle styleId="{A53F400B-47B8-43D1-8D35-A51E601CB40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F6DBE9F-AADE-4A68-A0AC-64A69B24F54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35511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Обучайте. Создавайте.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Лидер??? The best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Какое-то УТП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Показывающий, что мы лучшие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Крупнейший поставщик образовательного контент в виртуальной реальности (Формулировка другая)</a:t>
            </a:r>
            <a:br>
              <a:rPr lang="en-US"/>
            </a:br>
            <a:r>
              <a:rPr lang="en-US"/>
              <a:t>Образовательный метаверс, UGC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Платформа (среда?)  для создания образовательного контента в виртуальной реальности </a:t>
            </a:r>
            <a:br>
              <a:rPr lang="en-US"/>
            </a:br>
            <a:br>
              <a:rPr lang="en-US"/>
            </a:br>
            <a:r>
              <a:rPr lang="en-US"/>
              <a:t>Легко и удобно осваивать. Боль – вовлеченность, у детей должен быть интерес.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Повышаем вовлеченность </a:t>
            </a:r>
            <a:br>
              <a:rPr lang="en-US"/>
            </a:br>
            <a:r>
              <a:rPr lang="en-US"/>
              <a:t>Детям интересно</a:t>
            </a:r>
            <a:br>
              <a:rPr lang="en-US"/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 образовании, не школьном образовании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Важно двигать про колаб, доп предметы и тд кейс с учительницей историей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Везде для детей, школ, преподавателей, профессия будущего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Первый шаг к профессии будущего VR-разработчик/специалист </a:t>
            </a:r>
            <a:br>
              <a:rPr lang="en-US"/>
            </a:br>
            <a:br>
              <a:rPr lang="en-US"/>
            </a:br>
            <a:r>
              <a:rPr lang="en-US"/>
              <a:t>Varwin настолько гибок, что в рамках уроках информатики дети могут делать проекты по другим предметам и закреплять данные о них </a:t>
            </a:r>
            <a:br>
              <a:rPr lang="en-US"/>
            </a:br>
            <a:br>
              <a:rPr lang="en-US"/>
            </a:br>
            <a:r>
              <a:rPr lang="en-US"/>
              <a:t>Убирать, что учитель физики может сделать свой курс, но коллаборацию оставлять</a:t>
            </a:r>
            <a:endParaRPr/>
          </a:p>
        </p:txBody>
      </p:sp>
      <p:sp>
        <p:nvSpPr>
          <p:cNvPr id="571" name="Google Shape;5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Обучайте. Создавайте.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Лидер??? The best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Какое-то УТП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Показывающий, что мы лучшие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Крупнейший поставщик образовательного контент в виртуальной реальности (Формулировка другая)</a:t>
            </a:r>
            <a:br>
              <a:rPr lang="en-US"/>
            </a:br>
            <a:r>
              <a:rPr lang="en-US"/>
              <a:t>Образовательный метаверс, UGC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Платформа (среда?)  для создания образовательного контента в виртуальной реальности </a:t>
            </a:r>
            <a:br>
              <a:rPr lang="en-US"/>
            </a:br>
            <a:br>
              <a:rPr lang="en-US"/>
            </a:br>
            <a:r>
              <a:rPr lang="en-US"/>
              <a:t>Легко и удобно осваивать. Боль – вовлеченность, у детей должен быть интерес.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Повышаем вовлеченность </a:t>
            </a:r>
            <a:br>
              <a:rPr lang="en-US"/>
            </a:br>
            <a:r>
              <a:rPr lang="en-US"/>
              <a:t>Детям интересно</a:t>
            </a:r>
            <a:br>
              <a:rPr lang="en-US"/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 образовании, не школьном образовании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Важно двигать про колаб, доп предметы и тд кейс с учительницей историей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Везде для детей, школ, преподавателей, профессия будущего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Первый шаг к профессии будущего VR-разработчик/специалист </a:t>
            </a:r>
            <a:br>
              <a:rPr lang="en-US"/>
            </a:br>
            <a:br>
              <a:rPr lang="en-US"/>
            </a:br>
            <a:r>
              <a:rPr lang="en-US"/>
              <a:t>Varwin настолько гибок, что в рамках уроках информатики дети могут делать проекты по другим предметам и закреплять данные о них </a:t>
            </a:r>
            <a:br>
              <a:rPr lang="en-US"/>
            </a:br>
            <a:br>
              <a:rPr lang="en-US"/>
            </a:br>
            <a:r>
              <a:rPr lang="en-US"/>
              <a:t>Убирать, что учитель физики может сделать свой курс, но коллаборацию оставлять</a:t>
            </a:r>
            <a:endParaRPr/>
          </a:p>
        </p:txBody>
      </p:sp>
      <p:sp>
        <p:nvSpPr>
          <p:cNvPr id="1558" name="Google Shape;155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5353265f9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5" name="Google Shape;1535;g15353265f97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9" name="Google Shape;1579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31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7" name="Google Shape;1597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598" name="Google Shape;1598;p79:notes"/>
          <p:cNvSpPr txBox="1">
            <a:spLocks noGrp="1"/>
          </p:cNvSpPr>
          <p:nvPr>
            <p:ph type="sldNum" idx="12"/>
          </p:nvPr>
        </p:nvSpPr>
        <p:spPr>
          <a:xfrm>
            <a:off x="3884414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413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5353265f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7" name="Google Shape;817;g15353265f97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595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1" name="Google Shape;781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94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76980b193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4" name="Google Shape;794;g176980b193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телега вк ютуб — соцсети</a:t>
            </a:r>
            <a:endParaRPr/>
          </a:p>
        </p:txBody>
      </p:sp>
      <p:sp>
        <p:nvSpPr>
          <p:cNvPr id="862" name="Google Shape;8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5d77562b6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1" name="Google Shape;581;g15d77562b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0" name="Google Shape;5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5ad33598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5ad335982a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Обучайте</a:t>
            </a:r>
            <a:r>
              <a:rPr lang="en-US" dirty="0"/>
              <a:t>. </a:t>
            </a:r>
            <a:r>
              <a:rPr lang="en-US" dirty="0" err="1"/>
              <a:t>Создавайте</a:t>
            </a:r>
            <a:r>
              <a:rPr lang="en-US" dirty="0"/>
              <a:t>. 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Лидер</a:t>
            </a:r>
            <a:r>
              <a:rPr lang="en-US" dirty="0"/>
              <a:t>??? The best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Какое-то</a:t>
            </a:r>
            <a:r>
              <a:rPr lang="en-US" dirty="0"/>
              <a:t> УТП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Показывающий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лучшие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Крупнейший</a:t>
            </a:r>
            <a:r>
              <a:rPr lang="en-US" dirty="0"/>
              <a:t> </a:t>
            </a:r>
            <a:r>
              <a:rPr lang="en-US" dirty="0" err="1"/>
              <a:t>поставщик</a:t>
            </a:r>
            <a:r>
              <a:rPr lang="en-US" dirty="0"/>
              <a:t> </a:t>
            </a:r>
            <a:r>
              <a:rPr lang="en-US" dirty="0" err="1"/>
              <a:t>образовательного</a:t>
            </a:r>
            <a:r>
              <a:rPr lang="en-US" dirty="0"/>
              <a:t> </a:t>
            </a:r>
            <a:r>
              <a:rPr lang="en-US" dirty="0" err="1"/>
              <a:t>контент</a:t>
            </a:r>
            <a:r>
              <a:rPr lang="en-US" dirty="0"/>
              <a:t> в </a:t>
            </a:r>
            <a:r>
              <a:rPr lang="en-US" dirty="0" err="1"/>
              <a:t>виртуальной</a:t>
            </a:r>
            <a:r>
              <a:rPr lang="en-US" dirty="0"/>
              <a:t> </a:t>
            </a:r>
            <a:r>
              <a:rPr lang="en-US" dirty="0" err="1"/>
              <a:t>реальности</a:t>
            </a:r>
            <a:r>
              <a:rPr lang="en-US" dirty="0"/>
              <a:t> (</a:t>
            </a:r>
            <a:r>
              <a:rPr lang="en-US" dirty="0" err="1"/>
              <a:t>Формулировка</a:t>
            </a:r>
            <a:r>
              <a:rPr lang="en-US" dirty="0"/>
              <a:t> </a:t>
            </a:r>
            <a:r>
              <a:rPr lang="en-US" dirty="0" err="1"/>
              <a:t>другая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Образовательный</a:t>
            </a:r>
            <a:r>
              <a:rPr lang="en-US" dirty="0"/>
              <a:t> </a:t>
            </a:r>
            <a:r>
              <a:rPr lang="en-US" dirty="0" err="1"/>
              <a:t>метаверс</a:t>
            </a:r>
            <a:r>
              <a:rPr lang="en-US" dirty="0"/>
              <a:t>, UGC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Платформа</a:t>
            </a:r>
            <a:r>
              <a:rPr lang="en-US" dirty="0"/>
              <a:t> (</a:t>
            </a:r>
            <a:r>
              <a:rPr lang="en-US" dirty="0" err="1"/>
              <a:t>среда</a:t>
            </a:r>
            <a:r>
              <a:rPr lang="en-US" dirty="0"/>
              <a:t>?) 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создания</a:t>
            </a:r>
            <a:r>
              <a:rPr lang="en-US" dirty="0"/>
              <a:t> </a:t>
            </a:r>
            <a:r>
              <a:rPr lang="en-US" dirty="0" err="1"/>
              <a:t>образовательного</a:t>
            </a:r>
            <a:r>
              <a:rPr lang="en-US" dirty="0"/>
              <a:t> </a:t>
            </a:r>
            <a:r>
              <a:rPr lang="en-US" dirty="0" err="1"/>
              <a:t>контента</a:t>
            </a:r>
            <a:r>
              <a:rPr lang="en-US" dirty="0"/>
              <a:t> в </a:t>
            </a:r>
            <a:r>
              <a:rPr lang="en-US" dirty="0" err="1"/>
              <a:t>виртуальной</a:t>
            </a:r>
            <a:r>
              <a:rPr lang="en-US" dirty="0"/>
              <a:t> </a:t>
            </a:r>
            <a:r>
              <a:rPr lang="en-US" dirty="0" err="1"/>
              <a:t>реальности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Легко</a:t>
            </a:r>
            <a:r>
              <a:rPr lang="en-US" dirty="0"/>
              <a:t> и </a:t>
            </a:r>
            <a:r>
              <a:rPr lang="en-US" dirty="0" err="1"/>
              <a:t>удобно</a:t>
            </a:r>
            <a:r>
              <a:rPr lang="en-US" dirty="0"/>
              <a:t> </a:t>
            </a:r>
            <a:r>
              <a:rPr lang="en-US" dirty="0" err="1"/>
              <a:t>осваивать</a:t>
            </a:r>
            <a:r>
              <a:rPr lang="en-US" dirty="0"/>
              <a:t>. </a:t>
            </a:r>
            <a:r>
              <a:rPr lang="en-US" dirty="0" err="1"/>
              <a:t>Боль</a:t>
            </a:r>
            <a:r>
              <a:rPr lang="en-US" dirty="0"/>
              <a:t> – </a:t>
            </a:r>
            <a:r>
              <a:rPr lang="en-US" dirty="0" err="1"/>
              <a:t>вовлеченность</a:t>
            </a:r>
            <a:r>
              <a:rPr lang="en-US" dirty="0"/>
              <a:t>, у </a:t>
            </a:r>
            <a:r>
              <a:rPr lang="en-US" dirty="0" err="1"/>
              <a:t>детей</a:t>
            </a:r>
            <a:r>
              <a:rPr lang="en-US" dirty="0"/>
              <a:t> </a:t>
            </a:r>
            <a:r>
              <a:rPr lang="en-US" dirty="0" err="1"/>
              <a:t>должен</a:t>
            </a:r>
            <a:r>
              <a:rPr lang="en-US" dirty="0"/>
              <a:t> </a:t>
            </a:r>
            <a:r>
              <a:rPr lang="en-US" dirty="0" err="1"/>
              <a:t>быть</a:t>
            </a:r>
            <a:r>
              <a:rPr lang="en-US" dirty="0"/>
              <a:t> </a:t>
            </a:r>
            <a:r>
              <a:rPr lang="en-US" dirty="0" err="1"/>
              <a:t>интерес</a:t>
            </a:r>
            <a:r>
              <a:rPr lang="en-US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Повышаем</a:t>
            </a:r>
            <a:r>
              <a:rPr lang="en-US" dirty="0"/>
              <a:t> </a:t>
            </a:r>
            <a:r>
              <a:rPr lang="en-US" dirty="0" err="1"/>
              <a:t>вовлеченность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Детям</a:t>
            </a:r>
            <a:r>
              <a:rPr lang="en-US" dirty="0"/>
              <a:t> </a:t>
            </a:r>
            <a:r>
              <a:rPr lang="en-US" dirty="0" err="1"/>
              <a:t>интересно</a:t>
            </a:r>
            <a:br>
              <a:rPr lang="en-US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В </a:t>
            </a:r>
            <a:r>
              <a:rPr lang="en-US" dirty="0" err="1"/>
              <a:t>образовании</a:t>
            </a:r>
            <a:r>
              <a:rPr lang="en-US" dirty="0"/>
              <a:t>,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школьном</a:t>
            </a:r>
            <a:r>
              <a:rPr lang="en-US" dirty="0"/>
              <a:t> </a:t>
            </a:r>
            <a:r>
              <a:rPr lang="en-US" dirty="0" err="1"/>
              <a:t>образовании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Важно</a:t>
            </a:r>
            <a:r>
              <a:rPr lang="en-US" dirty="0"/>
              <a:t> </a:t>
            </a:r>
            <a:r>
              <a:rPr lang="en-US" dirty="0" err="1"/>
              <a:t>двигать</a:t>
            </a:r>
            <a:r>
              <a:rPr lang="en-US" dirty="0"/>
              <a:t> </a:t>
            </a:r>
            <a:r>
              <a:rPr lang="en-US" dirty="0" err="1"/>
              <a:t>про</a:t>
            </a:r>
            <a:r>
              <a:rPr lang="en-US" dirty="0"/>
              <a:t> </a:t>
            </a:r>
            <a:r>
              <a:rPr lang="en-US" dirty="0" err="1"/>
              <a:t>колаб</a:t>
            </a:r>
            <a:r>
              <a:rPr lang="en-US" dirty="0"/>
              <a:t>, </a:t>
            </a:r>
            <a:r>
              <a:rPr lang="en-US" dirty="0" err="1"/>
              <a:t>доп</a:t>
            </a:r>
            <a:r>
              <a:rPr lang="en-US" dirty="0"/>
              <a:t> </a:t>
            </a:r>
            <a:r>
              <a:rPr lang="en-US" dirty="0" err="1"/>
              <a:t>предметы</a:t>
            </a:r>
            <a:r>
              <a:rPr lang="en-US" dirty="0"/>
              <a:t> и </a:t>
            </a:r>
            <a:r>
              <a:rPr lang="en-US" dirty="0" err="1"/>
              <a:t>тд</a:t>
            </a:r>
            <a:r>
              <a:rPr lang="en-US" dirty="0"/>
              <a:t> </a:t>
            </a:r>
            <a:r>
              <a:rPr lang="en-US" dirty="0" err="1"/>
              <a:t>кейс</a:t>
            </a:r>
            <a:r>
              <a:rPr lang="en-US" dirty="0"/>
              <a:t> с </a:t>
            </a:r>
            <a:r>
              <a:rPr lang="en-US" dirty="0" err="1"/>
              <a:t>учительницей</a:t>
            </a:r>
            <a:r>
              <a:rPr lang="en-US" dirty="0"/>
              <a:t> </a:t>
            </a:r>
            <a:r>
              <a:rPr lang="en-US" dirty="0" err="1"/>
              <a:t>историей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Везде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детей</a:t>
            </a:r>
            <a:r>
              <a:rPr lang="en-US" dirty="0"/>
              <a:t>, </a:t>
            </a:r>
            <a:r>
              <a:rPr lang="en-US" dirty="0" err="1"/>
              <a:t>школ</a:t>
            </a:r>
            <a:r>
              <a:rPr lang="en-US" dirty="0"/>
              <a:t>, </a:t>
            </a:r>
            <a:r>
              <a:rPr lang="en-US" dirty="0" err="1"/>
              <a:t>преподавателей</a:t>
            </a:r>
            <a:r>
              <a:rPr lang="en-US" dirty="0"/>
              <a:t>, </a:t>
            </a:r>
            <a:r>
              <a:rPr lang="en-US" dirty="0" err="1"/>
              <a:t>профессия</a:t>
            </a:r>
            <a:r>
              <a:rPr lang="en-US" dirty="0"/>
              <a:t> </a:t>
            </a:r>
            <a:r>
              <a:rPr lang="en-US" dirty="0" err="1"/>
              <a:t>будущего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Первый</a:t>
            </a:r>
            <a:r>
              <a:rPr lang="en-US" dirty="0"/>
              <a:t> </a:t>
            </a:r>
            <a:r>
              <a:rPr lang="en-US" dirty="0" err="1"/>
              <a:t>шаг</a:t>
            </a:r>
            <a:r>
              <a:rPr lang="en-US" dirty="0"/>
              <a:t> к </a:t>
            </a:r>
            <a:r>
              <a:rPr lang="en-US" dirty="0" err="1"/>
              <a:t>профессии</a:t>
            </a:r>
            <a:r>
              <a:rPr lang="en-US" dirty="0"/>
              <a:t> </a:t>
            </a:r>
            <a:r>
              <a:rPr lang="en-US" dirty="0" err="1"/>
              <a:t>будущего</a:t>
            </a:r>
            <a:r>
              <a:rPr lang="en-US" dirty="0"/>
              <a:t> VR-</a:t>
            </a:r>
            <a:r>
              <a:rPr lang="en-US" dirty="0" err="1"/>
              <a:t>разработчик</a:t>
            </a:r>
            <a:r>
              <a:rPr lang="en-US" dirty="0"/>
              <a:t>/</a:t>
            </a:r>
            <a:r>
              <a:rPr lang="en-US" dirty="0" err="1"/>
              <a:t>специалист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Varwin </a:t>
            </a:r>
            <a:r>
              <a:rPr lang="en-US" dirty="0" err="1"/>
              <a:t>настолько</a:t>
            </a:r>
            <a:r>
              <a:rPr lang="en-US" dirty="0"/>
              <a:t> </a:t>
            </a:r>
            <a:r>
              <a:rPr lang="en-US" dirty="0" err="1"/>
              <a:t>гибок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в </a:t>
            </a:r>
            <a:r>
              <a:rPr lang="en-US" dirty="0" err="1"/>
              <a:t>рамках</a:t>
            </a:r>
            <a:r>
              <a:rPr lang="en-US" dirty="0"/>
              <a:t> </a:t>
            </a:r>
            <a:r>
              <a:rPr lang="en-US" dirty="0" err="1"/>
              <a:t>уроках</a:t>
            </a:r>
            <a:r>
              <a:rPr lang="en-US" dirty="0"/>
              <a:t> </a:t>
            </a:r>
            <a:r>
              <a:rPr lang="en-US" dirty="0" err="1"/>
              <a:t>информатики</a:t>
            </a:r>
            <a:r>
              <a:rPr lang="en-US" dirty="0"/>
              <a:t> </a:t>
            </a:r>
            <a:r>
              <a:rPr lang="en-US" dirty="0" err="1"/>
              <a:t>дети</a:t>
            </a:r>
            <a:r>
              <a:rPr lang="en-US" dirty="0"/>
              <a:t> </a:t>
            </a:r>
            <a:r>
              <a:rPr lang="en-US" dirty="0" err="1"/>
              <a:t>могут</a:t>
            </a:r>
            <a:r>
              <a:rPr lang="en-US" dirty="0"/>
              <a:t> </a:t>
            </a:r>
            <a:r>
              <a:rPr lang="en-US" dirty="0" err="1"/>
              <a:t>делать</a:t>
            </a:r>
            <a:r>
              <a:rPr lang="en-US" dirty="0"/>
              <a:t> </a:t>
            </a:r>
            <a:r>
              <a:rPr lang="en-US" dirty="0" err="1"/>
              <a:t>проекты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другим</a:t>
            </a:r>
            <a:r>
              <a:rPr lang="en-US" dirty="0"/>
              <a:t> </a:t>
            </a:r>
            <a:r>
              <a:rPr lang="en-US" dirty="0" err="1"/>
              <a:t>предметам</a:t>
            </a:r>
            <a:r>
              <a:rPr lang="en-US" dirty="0"/>
              <a:t> и </a:t>
            </a:r>
            <a:r>
              <a:rPr lang="en-US" dirty="0" err="1"/>
              <a:t>закреплять</a:t>
            </a:r>
            <a:r>
              <a:rPr lang="en-US" dirty="0"/>
              <a:t> </a:t>
            </a:r>
            <a:r>
              <a:rPr lang="en-US" dirty="0" err="1"/>
              <a:t>данные</a:t>
            </a:r>
            <a:r>
              <a:rPr lang="en-US" dirty="0"/>
              <a:t> о </a:t>
            </a:r>
            <a:r>
              <a:rPr lang="en-US" dirty="0" err="1"/>
              <a:t>них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Убирать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учитель</a:t>
            </a:r>
            <a:r>
              <a:rPr lang="en-US" dirty="0"/>
              <a:t> </a:t>
            </a:r>
            <a:r>
              <a:rPr lang="en-US" dirty="0" err="1"/>
              <a:t>физики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/>
              <a:t>сделать</a:t>
            </a:r>
            <a:r>
              <a:rPr lang="en-US" dirty="0"/>
              <a:t> </a:t>
            </a:r>
            <a:r>
              <a:rPr lang="en-US" dirty="0" err="1"/>
              <a:t>свой</a:t>
            </a:r>
            <a:r>
              <a:rPr lang="en-US" dirty="0"/>
              <a:t> </a:t>
            </a:r>
            <a:r>
              <a:rPr lang="en-US" dirty="0" err="1"/>
              <a:t>курс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коллаборацию</a:t>
            </a:r>
            <a:r>
              <a:rPr lang="en-US" dirty="0"/>
              <a:t> </a:t>
            </a:r>
            <a:r>
              <a:rPr lang="en-US" dirty="0" err="1"/>
              <a:t>оставлять</a:t>
            </a:r>
            <a:endParaRPr dirty="0"/>
          </a:p>
        </p:txBody>
      </p:sp>
      <p:sp>
        <p:nvSpPr>
          <p:cNvPr id="1665" name="Google Shape;16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00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6" name="Google Shape;1506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ка EDU 3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2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2465853" y="3397022"/>
            <a:ext cx="8866912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pen Sans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с текстом 7">
  <p:cSld name="Фото с текстом 7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 rot="10800000">
            <a:off x="12968" y="2703311"/>
            <a:ext cx="3463201" cy="346320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32"/>
          <p:cNvSpPr txBox="1">
            <a:spLocks noGrp="1"/>
          </p:cNvSpPr>
          <p:nvPr>
            <p:ph type="body" idx="1"/>
          </p:nvPr>
        </p:nvSpPr>
        <p:spPr>
          <a:xfrm>
            <a:off x="3965712" y="1825625"/>
            <a:ext cx="7764601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32" descr="Google Shape;217;p22"/>
          <p:cNvPicPr preferRelativeResize="0"/>
          <p:nvPr/>
        </p:nvPicPr>
        <p:blipFill rotWithShape="1">
          <a:blip r:embed="rId2">
            <a:alphaModFix/>
          </a:blip>
          <a:srcRect l="9843" b="7062"/>
          <a:stretch/>
        </p:blipFill>
        <p:spPr>
          <a:xfrm>
            <a:off x="-1" y="2055813"/>
            <a:ext cx="6413150" cy="4802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32"/>
          <p:cNvGrpSpPr/>
          <p:nvPr/>
        </p:nvGrpSpPr>
        <p:grpSpPr>
          <a:xfrm>
            <a:off x="3661113" y="6387527"/>
            <a:ext cx="1264663" cy="474964"/>
            <a:chOff x="0" y="0"/>
            <a:chExt cx="1264661" cy="474962"/>
          </a:xfrm>
        </p:grpSpPr>
        <p:cxnSp>
          <p:nvCxnSpPr>
            <p:cNvPr id="162" name="Google Shape;162;p32"/>
            <p:cNvCxnSpPr/>
            <p:nvPr/>
          </p:nvCxnSpPr>
          <p:spPr>
            <a:xfrm rot="10800000">
              <a:off x="0" y="474961"/>
              <a:ext cx="1264661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" name="Google Shape;163;p32"/>
            <p:cNvCxnSpPr/>
            <p:nvPr/>
          </p:nvCxnSpPr>
          <p:spPr>
            <a:xfrm rot="10800000">
              <a:off x="0" y="360556"/>
              <a:ext cx="1264661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" name="Google Shape;164;p32"/>
            <p:cNvCxnSpPr/>
            <p:nvPr/>
          </p:nvCxnSpPr>
          <p:spPr>
            <a:xfrm rot="10800000">
              <a:off x="0" y="235705"/>
              <a:ext cx="1264661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32"/>
            <p:cNvCxnSpPr/>
            <p:nvPr/>
          </p:nvCxnSpPr>
          <p:spPr>
            <a:xfrm rot="10800000">
              <a:off x="0" y="117169"/>
              <a:ext cx="1264661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32"/>
            <p:cNvCxnSpPr/>
            <p:nvPr/>
          </p:nvCxnSpPr>
          <p:spPr>
            <a:xfrm rot="10800000">
              <a:off x="0" y="0"/>
              <a:ext cx="1264661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7" name="Google Shape;167;p32"/>
          <p:cNvSpPr/>
          <p:nvPr/>
        </p:nvSpPr>
        <p:spPr>
          <a:xfrm>
            <a:off x="10703383" y="2703442"/>
            <a:ext cx="1709701" cy="1709702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32"/>
          <p:cNvSpPr/>
          <p:nvPr/>
        </p:nvSpPr>
        <p:spPr>
          <a:xfrm flipH="1">
            <a:off x="10381599" y="2466624"/>
            <a:ext cx="751201" cy="751201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758051" y="370500"/>
            <a:ext cx="11037600" cy="132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92725" y="6357541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32" descr="Google Shape;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ка EDU 1" type="title">
  <p:cSld name="TITL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 descr="Google Shape;11;p2"/>
          <p:cNvPicPr preferRelativeResize="0"/>
          <p:nvPr/>
        </p:nvPicPr>
        <p:blipFill rotWithShape="1">
          <a:blip r:embed="rId3">
            <a:alphaModFix/>
          </a:blip>
          <a:srcRect t="7793" r="84205" b="7793"/>
          <a:stretch/>
        </p:blipFill>
        <p:spPr>
          <a:xfrm flipH="1">
            <a:off x="-2" y="-3"/>
            <a:ext cx="2087418" cy="685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 descr="Google Shape;12;p2"/>
          <p:cNvPicPr preferRelativeResize="0"/>
          <p:nvPr/>
        </p:nvPicPr>
        <p:blipFill rotWithShape="1">
          <a:blip r:embed="rId3">
            <a:alphaModFix/>
          </a:blip>
          <a:srcRect t="7793" r="17041" b="7793"/>
          <a:stretch/>
        </p:blipFill>
        <p:spPr>
          <a:xfrm>
            <a:off x="2078182" y="-3"/>
            <a:ext cx="10113819" cy="685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714008" y="2921716"/>
            <a:ext cx="8866911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pen Sans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pic>
        <p:nvPicPr>
          <p:cNvPr id="179" name="Google Shape;179;p33" descr="Google Shape;16;p2"/>
          <p:cNvPicPr preferRelativeResize="0"/>
          <p:nvPr/>
        </p:nvPicPr>
        <p:blipFill rotWithShape="1">
          <a:blip r:embed="rId4">
            <a:alphaModFix/>
          </a:blip>
          <a:srcRect t="1267" b="1266"/>
          <a:stretch/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с текстом 8_1">
  <p:cSld name="Фото с текстом 8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4"/>
          <p:cNvSpPr/>
          <p:nvPr/>
        </p:nvSpPr>
        <p:spPr>
          <a:xfrm rot="7199722">
            <a:off x="5335530" y="6189860"/>
            <a:ext cx="1336389" cy="133638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60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/>
          <p:nvPr/>
        </p:nvSpPr>
        <p:spPr>
          <a:xfrm flipH="1">
            <a:off x="9886547" y="-550467"/>
            <a:ext cx="1101001" cy="1101001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34"/>
          <p:cNvSpPr/>
          <p:nvPr/>
        </p:nvSpPr>
        <p:spPr>
          <a:xfrm flipH="1">
            <a:off x="5351152" y="6037496"/>
            <a:ext cx="473701" cy="473701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34" descr="Google Shape;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946" y="1610137"/>
            <a:ext cx="4937106" cy="524786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6146474" y="1842674"/>
            <a:ext cx="5225101" cy="39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pic>
        <p:nvPicPr>
          <p:cNvPr id="190" name="Google Shape;190;p34" descr="Google Shape;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>
            <a:spLocks noGrp="1"/>
          </p:cNvSpPr>
          <p:nvPr>
            <p:ph type="sldNum" idx="12"/>
          </p:nvPr>
        </p:nvSpPr>
        <p:spPr>
          <a:xfrm>
            <a:off x="692725" y="6357541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ка ">
  <p:cSld name="Титулка 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8" descr="Google Shape;51;p8"/>
          <p:cNvPicPr preferRelativeResize="0"/>
          <p:nvPr/>
        </p:nvPicPr>
        <p:blipFill rotWithShape="1">
          <a:blip r:embed="rId3">
            <a:alphaModFix/>
          </a:blip>
          <a:srcRect t="7793" b="7793"/>
          <a:stretch/>
        </p:blipFill>
        <p:spPr>
          <a:xfrm flipH="1">
            <a:off x="-2" y="-3"/>
            <a:ext cx="12192001" cy="685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8"/>
          <p:cNvSpPr/>
          <p:nvPr/>
        </p:nvSpPr>
        <p:spPr>
          <a:xfrm>
            <a:off x="-1" y="-1"/>
            <a:ext cx="12192000" cy="6858001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714008" y="2921716"/>
            <a:ext cx="8866911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pen Sans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06" name="Google Shape;206;p38" descr="Google Shape;55;p8"/>
          <p:cNvPicPr preferRelativeResize="0"/>
          <p:nvPr/>
        </p:nvPicPr>
        <p:blipFill rotWithShape="1">
          <a:blip r:embed="rId4">
            <a:alphaModFix/>
          </a:blip>
          <a:srcRect t="1267" b="1266"/>
          <a:stretch/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>
            <a:spLocks noGrp="1"/>
          </p:cNvSpPr>
          <p:nvPr>
            <p:ph type="sldNum" idx="1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ка двое">
  <p:cSld name="Титулка двое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0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0" descr="Google Shape;63;p10"/>
          <p:cNvPicPr preferRelativeResize="0"/>
          <p:nvPr/>
        </p:nvPicPr>
        <p:blipFill rotWithShape="1">
          <a:blip r:embed="rId3">
            <a:alphaModFix/>
          </a:blip>
          <a:srcRect l="3898" r="85746" b="59201"/>
          <a:stretch/>
        </p:blipFill>
        <p:spPr>
          <a:xfrm>
            <a:off x="0" y="1"/>
            <a:ext cx="261107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0" descr="Google Shape;64;p10"/>
          <p:cNvPicPr preferRelativeResize="0"/>
          <p:nvPr/>
        </p:nvPicPr>
        <p:blipFill rotWithShape="1">
          <a:blip r:embed="rId3">
            <a:alphaModFix/>
          </a:blip>
          <a:srcRect t="4381" r="22102" b="11980"/>
          <a:stretch/>
        </p:blipFill>
        <p:spPr>
          <a:xfrm>
            <a:off x="2611078" y="-1"/>
            <a:ext cx="958092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40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714008" y="2921716"/>
            <a:ext cx="8866911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pen Sans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15" name="Google Shape;215;p40" descr="Google Shape;68;p10"/>
          <p:cNvPicPr preferRelativeResize="0"/>
          <p:nvPr/>
        </p:nvPicPr>
        <p:blipFill rotWithShape="1">
          <a:blip r:embed="rId4">
            <a:alphaModFix/>
          </a:blip>
          <a:srcRect t="1267" b="1266"/>
          <a:stretch/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0"/>
          <p:cNvSpPr txBox="1">
            <a:spLocks noGrp="1"/>
          </p:cNvSpPr>
          <p:nvPr>
            <p:ph type="sldNum" idx="1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_WITH_CAPTION_TEXT" type="picTx">
  <p:cSld name="PICTURE_WITH_CAPTION_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1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692725" y="457200"/>
            <a:ext cx="47382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1"/>
          <p:cNvSpPr>
            <a:spLocks noGrp="1"/>
          </p:cNvSpPr>
          <p:nvPr>
            <p:ph type="pic" idx="2"/>
          </p:nvPr>
        </p:nvSpPr>
        <p:spPr>
          <a:xfrm>
            <a:off x="5920507" y="0"/>
            <a:ext cx="627149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1"/>
          <p:cNvSpPr txBox="1">
            <a:spLocks noGrp="1"/>
          </p:cNvSpPr>
          <p:nvPr>
            <p:ph type="body" idx="1"/>
          </p:nvPr>
        </p:nvSpPr>
        <p:spPr>
          <a:xfrm>
            <a:off x="692725" y="2262907"/>
            <a:ext cx="4738258" cy="391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41"/>
          <p:cNvSpPr/>
          <p:nvPr/>
        </p:nvSpPr>
        <p:spPr>
          <a:xfrm flipH="1">
            <a:off x="5342225" y="5796283"/>
            <a:ext cx="667039" cy="66703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5920504" y="1397875"/>
            <a:ext cx="6271494" cy="5470635"/>
          </a:xfrm>
          <a:prstGeom prst="rect">
            <a:avLst/>
          </a:prstGeom>
          <a:gradFill>
            <a:gsLst>
              <a:gs pos="0">
                <a:srgbClr val="0AB5FF">
                  <a:alpha val="0"/>
                </a:srgbClr>
              </a:gs>
              <a:gs pos="16000">
                <a:srgbClr val="0AB5FF">
                  <a:alpha val="0"/>
                </a:srgbClr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41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сколько рисунков">
  <p:cSld name="Несколько рисунков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2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2"/>
          <p:cNvSpPr txBox="1">
            <a:spLocks noGrp="1"/>
          </p:cNvSpPr>
          <p:nvPr>
            <p:ph type="title"/>
          </p:nvPr>
        </p:nvSpPr>
        <p:spPr>
          <a:xfrm>
            <a:off x="692725" y="457200"/>
            <a:ext cx="47382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2"/>
          <p:cNvSpPr>
            <a:spLocks noGrp="1"/>
          </p:cNvSpPr>
          <p:nvPr>
            <p:ph type="pic" idx="2"/>
          </p:nvPr>
        </p:nvSpPr>
        <p:spPr>
          <a:xfrm>
            <a:off x="5920509" y="0"/>
            <a:ext cx="2644372" cy="321191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42"/>
          <p:cNvSpPr txBox="1">
            <a:spLocks noGrp="1"/>
          </p:cNvSpPr>
          <p:nvPr>
            <p:ph type="body" idx="1"/>
          </p:nvPr>
        </p:nvSpPr>
        <p:spPr>
          <a:xfrm>
            <a:off x="692725" y="2262907"/>
            <a:ext cx="4738258" cy="391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 sz="18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42"/>
          <p:cNvSpPr>
            <a:spLocks noGrp="1"/>
          </p:cNvSpPr>
          <p:nvPr>
            <p:ph type="pic" idx="3"/>
          </p:nvPr>
        </p:nvSpPr>
        <p:spPr>
          <a:xfrm>
            <a:off x="8910319" y="857567"/>
            <a:ext cx="3281679" cy="2844801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2"/>
          <p:cNvSpPr>
            <a:spLocks noGrp="1"/>
          </p:cNvSpPr>
          <p:nvPr>
            <p:ph type="pic" idx="4"/>
          </p:nvPr>
        </p:nvSpPr>
        <p:spPr>
          <a:xfrm>
            <a:off x="5920509" y="4013200"/>
            <a:ext cx="4107412" cy="28448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2"/>
          <p:cNvSpPr/>
          <p:nvPr/>
        </p:nvSpPr>
        <p:spPr>
          <a:xfrm flipH="1">
            <a:off x="5586988" y="5512089"/>
            <a:ext cx="667039" cy="66703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42"/>
          <p:cNvSpPr/>
          <p:nvPr/>
        </p:nvSpPr>
        <p:spPr>
          <a:xfrm flipH="1">
            <a:off x="11004956" y="610407"/>
            <a:ext cx="494319" cy="49431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4" name="Google Shape;234;p42"/>
          <p:cNvGrpSpPr/>
          <p:nvPr/>
        </p:nvGrpSpPr>
        <p:grpSpPr>
          <a:xfrm>
            <a:off x="10927402" y="4795375"/>
            <a:ext cx="1264599" cy="474968"/>
            <a:chOff x="0" y="0"/>
            <a:chExt cx="1264598" cy="474967"/>
          </a:xfrm>
        </p:grpSpPr>
        <p:cxnSp>
          <p:nvCxnSpPr>
            <p:cNvPr id="235" name="Google Shape;235;p42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42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237;p42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238;p42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42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0" name="Google Shape;240;p42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2" descr="Google Shape;9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">
  <p:cSld name="График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692726" y="457200"/>
            <a:ext cx="11324598" cy="139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писок с буллитами">
  <p:cSld name="Список с буллитами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45"/>
          <p:cNvSpPr/>
          <p:nvPr/>
        </p:nvSpPr>
        <p:spPr>
          <a:xfrm>
            <a:off x="10703383" y="1339634"/>
            <a:ext cx="1709749" cy="170974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45"/>
          <p:cNvSpPr/>
          <p:nvPr/>
        </p:nvSpPr>
        <p:spPr>
          <a:xfrm flipH="1">
            <a:off x="10381674" y="2416705"/>
            <a:ext cx="751127" cy="751127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45"/>
          <p:cNvSpPr/>
          <p:nvPr/>
        </p:nvSpPr>
        <p:spPr>
          <a:xfrm flipH="1">
            <a:off x="4603656" y="5993048"/>
            <a:ext cx="473709" cy="47370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45"/>
          <p:cNvSpPr/>
          <p:nvPr/>
        </p:nvSpPr>
        <p:spPr>
          <a:xfrm flipH="1">
            <a:off x="3141756" y="5841963"/>
            <a:ext cx="1703609" cy="1703609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45"/>
          <p:cNvSpPr txBox="1">
            <a:spLocks noGrp="1"/>
          </p:cNvSpPr>
          <p:nvPr>
            <p:ph type="body" idx="1"/>
          </p:nvPr>
        </p:nvSpPr>
        <p:spPr>
          <a:xfrm>
            <a:off x="692150" y="2059708"/>
            <a:ext cx="10548939" cy="393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45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45" descr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5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текстовых блоков">
  <p:cSld name="6 текстовых блоков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6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06587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6"/>
          <p:cNvSpPr/>
          <p:nvPr/>
        </p:nvSpPr>
        <p:spPr>
          <a:xfrm flipH="1">
            <a:off x="11332636" y="3199792"/>
            <a:ext cx="835853" cy="835853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46"/>
          <p:cNvSpPr/>
          <p:nvPr/>
        </p:nvSpPr>
        <p:spPr>
          <a:xfrm flipH="1">
            <a:off x="11659606" y="3253875"/>
            <a:ext cx="1703609" cy="1703609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46"/>
          <p:cNvSpPr/>
          <p:nvPr/>
        </p:nvSpPr>
        <p:spPr>
          <a:xfrm flipH="1">
            <a:off x="3583251" y="6447325"/>
            <a:ext cx="1335019" cy="133501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46"/>
          <p:cNvSpPr/>
          <p:nvPr/>
        </p:nvSpPr>
        <p:spPr>
          <a:xfrm rot="7199999">
            <a:off x="-482242" y="3662755"/>
            <a:ext cx="927061" cy="92706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46"/>
          <p:cNvSpPr/>
          <p:nvPr/>
        </p:nvSpPr>
        <p:spPr>
          <a:xfrm flipH="1">
            <a:off x="849029" y="2084390"/>
            <a:ext cx="2772001" cy="1477968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46"/>
          <p:cNvSpPr/>
          <p:nvPr/>
        </p:nvSpPr>
        <p:spPr>
          <a:xfrm flipH="1">
            <a:off x="4337982" y="2084390"/>
            <a:ext cx="2772001" cy="1477968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46"/>
          <p:cNvSpPr/>
          <p:nvPr/>
        </p:nvSpPr>
        <p:spPr>
          <a:xfrm flipH="1">
            <a:off x="866388" y="4280746"/>
            <a:ext cx="2772001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6"/>
          <p:cNvSpPr/>
          <p:nvPr/>
        </p:nvSpPr>
        <p:spPr>
          <a:xfrm flipH="1">
            <a:off x="4337984" y="4280746"/>
            <a:ext cx="2772001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8" name="Google Shape;268;p46"/>
          <p:cNvGrpSpPr/>
          <p:nvPr/>
        </p:nvGrpSpPr>
        <p:grpSpPr>
          <a:xfrm>
            <a:off x="3360692" y="1878390"/>
            <a:ext cx="490206" cy="490206"/>
            <a:chOff x="0" y="0"/>
            <a:chExt cx="490204" cy="490204"/>
          </a:xfrm>
        </p:grpSpPr>
        <p:sp>
          <p:nvSpPr>
            <p:cNvPr id="269" name="Google Shape;269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46"/>
          <p:cNvGrpSpPr/>
          <p:nvPr/>
        </p:nvGrpSpPr>
        <p:grpSpPr>
          <a:xfrm>
            <a:off x="6856293" y="1878390"/>
            <a:ext cx="490206" cy="490206"/>
            <a:chOff x="0" y="0"/>
            <a:chExt cx="490204" cy="490204"/>
          </a:xfrm>
        </p:grpSpPr>
        <p:sp>
          <p:nvSpPr>
            <p:cNvPr id="272" name="Google Shape;272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46"/>
          <p:cNvSpPr/>
          <p:nvPr/>
        </p:nvSpPr>
        <p:spPr>
          <a:xfrm flipH="1">
            <a:off x="7855607" y="2084390"/>
            <a:ext cx="2772001" cy="1440001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5" name="Google Shape;275;p46"/>
          <p:cNvGrpSpPr/>
          <p:nvPr/>
        </p:nvGrpSpPr>
        <p:grpSpPr>
          <a:xfrm>
            <a:off x="10361493" y="1878390"/>
            <a:ext cx="490206" cy="490206"/>
            <a:chOff x="0" y="0"/>
            <a:chExt cx="490204" cy="490204"/>
          </a:xfrm>
        </p:grpSpPr>
        <p:sp>
          <p:nvSpPr>
            <p:cNvPr id="276" name="Google Shape;276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46"/>
          <p:cNvGrpSpPr/>
          <p:nvPr/>
        </p:nvGrpSpPr>
        <p:grpSpPr>
          <a:xfrm>
            <a:off x="3378684" y="4035643"/>
            <a:ext cx="490206" cy="490206"/>
            <a:chOff x="0" y="0"/>
            <a:chExt cx="490204" cy="490204"/>
          </a:xfrm>
        </p:grpSpPr>
        <p:sp>
          <p:nvSpPr>
            <p:cNvPr id="279" name="Google Shape;279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46"/>
          <p:cNvGrpSpPr/>
          <p:nvPr/>
        </p:nvGrpSpPr>
        <p:grpSpPr>
          <a:xfrm>
            <a:off x="6856293" y="4126286"/>
            <a:ext cx="490206" cy="490206"/>
            <a:chOff x="0" y="0"/>
            <a:chExt cx="490204" cy="490204"/>
          </a:xfrm>
        </p:grpSpPr>
        <p:sp>
          <p:nvSpPr>
            <p:cNvPr id="282" name="Google Shape;282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46"/>
          <p:cNvSpPr/>
          <p:nvPr/>
        </p:nvSpPr>
        <p:spPr>
          <a:xfrm flipH="1">
            <a:off x="7855607" y="4280746"/>
            <a:ext cx="2772001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5" name="Google Shape;285;p46"/>
          <p:cNvGrpSpPr/>
          <p:nvPr/>
        </p:nvGrpSpPr>
        <p:grpSpPr>
          <a:xfrm>
            <a:off x="10344132" y="4035643"/>
            <a:ext cx="490206" cy="490206"/>
            <a:chOff x="0" y="0"/>
            <a:chExt cx="490204" cy="490204"/>
          </a:xfrm>
        </p:grpSpPr>
        <p:sp>
          <p:nvSpPr>
            <p:cNvPr id="286" name="Google Shape;286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46"/>
          <p:cNvSpPr txBox="1">
            <a:spLocks noGrp="1"/>
          </p:cNvSpPr>
          <p:nvPr>
            <p:ph type="body" idx="1"/>
          </p:nvPr>
        </p:nvSpPr>
        <p:spPr>
          <a:xfrm>
            <a:off x="1112952" y="2293422"/>
            <a:ext cx="2217686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body" idx="2"/>
          </p:nvPr>
        </p:nvSpPr>
        <p:spPr>
          <a:xfrm>
            <a:off x="4659605" y="2293422"/>
            <a:ext cx="2166634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body" idx="3"/>
          </p:nvPr>
        </p:nvSpPr>
        <p:spPr>
          <a:xfrm>
            <a:off x="8158289" y="2293422"/>
            <a:ext cx="2166634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body" idx="4"/>
          </p:nvPr>
        </p:nvSpPr>
        <p:spPr>
          <a:xfrm>
            <a:off x="1112952" y="4487064"/>
            <a:ext cx="2217686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body" idx="5"/>
          </p:nvPr>
        </p:nvSpPr>
        <p:spPr>
          <a:xfrm>
            <a:off x="4659605" y="4487064"/>
            <a:ext cx="2166634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body" idx="6"/>
          </p:nvPr>
        </p:nvSpPr>
        <p:spPr>
          <a:xfrm>
            <a:off x="8158289" y="4487064"/>
            <a:ext cx="2166634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46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46" descr="Google Shape;16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текстовых блока">
  <p:cSld name="2 текстовых блока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7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7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06587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7"/>
          <p:cNvSpPr/>
          <p:nvPr/>
        </p:nvSpPr>
        <p:spPr>
          <a:xfrm flipH="1">
            <a:off x="3583251" y="6447325"/>
            <a:ext cx="1335019" cy="133501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47"/>
          <p:cNvSpPr/>
          <p:nvPr/>
        </p:nvSpPr>
        <p:spPr>
          <a:xfrm rot="7199999">
            <a:off x="-482240" y="2619046"/>
            <a:ext cx="927060" cy="92706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7"/>
          <p:cNvSpPr/>
          <p:nvPr/>
        </p:nvSpPr>
        <p:spPr>
          <a:xfrm flipH="1">
            <a:off x="849028" y="2084390"/>
            <a:ext cx="4572716" cy="3799175"/>
          </a:xfrm>
          <a:prstGeom prst="roundRect">
            <a:avLst>
              <a:gd name="adj" fmla="val 577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7"/>
          <p:cNvSpPr/>
          <p:nvPr/>
        </p:nvSpPr>
        <p:spPr>
          <a:xfrm flipH="1">
            <a:off x="5963894" y="2084390"/>
            <a:ext cx="4572716" cy="3799175"/>
          </a:xfrm>
          <a:prstGeom prst="roundRect">
            <a:avLst>
              <a:gd name="adj" fmla="val 6743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4" name="Google Shape;304;p47"/>
          <p:cNvGrpSpPr/>
          <p:nvPr/>
        </p:nvGrpSpPr>
        <p:grpSpPr>
          <a:xfrm>
            <a:off x="5162744" y="1878390"/>
            <a:ext cx="490206" cy="490206"/>
            <a:chOff x="0" y="0"/>
            <a:chExt cx="490204" cy="490204"/>
          </a:xfrm>
        </p:grpSpPr>
        <p:sp>
          <p:nvSpPr>
            <p:cNvPr id="305" name="Google Shape;305;p47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" name="Google Shape;306;p47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47"/>
          <p:cNvGrpSpPr/>
          <p:nvPr/>
        </p:nvGrpSpPr>
        <p:grpSpPr>
          <a:xfrm>
            <a:off x="10284259" y="1878390"/>
            <a:ext cx="490206" cy="490206"/>
            <a:chOff x="0" y="0"/>
            <a:chExt cx="490204" cy="490204"/>
          </a:xfrm>
        </p:grpSpPr>
        <p:sp>
          <p:nvSpPr>
            <p:cNvPr id="308" name="Google Shape;308;p47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47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1112952" y="2293422"/>
            <a:ext cx="4077056" cy="33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body" idx="2"/>
          </p:nvPr>
        </p:nvSpPr>
        <p:spPr>
          <a:xfrm>
            <a:off x="6285519" y="2293422"/>
            <a:ext cx="3983200" cy="33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grpSp>
        <p:nvGrpSpPr>
          <p:cNvPr id="312" name="Google Shape;312;p47"/>
          <p:cNvGrpSpPr/>
          <p:nvPr/>
        </p:nvGrpSpPr>
        <p:grpSpPr>
          <a:xfrm>
            <a:off x="10927402" y="4523266"/>
            <a:ext cx="1264599" cy="474968"/>
            <a:chOff x="0" y="0"/>
            <a:chExt cx="1264598" cy="474967"/>
          </a:xfrm>
        </p:grpSpPr>
        <p:cxnSp>
          <p:nvCxnSpPr>
            <p:cNvPr id="313" name="Google Shape;313;p47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47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47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47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47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8" name="Google Shape;318;p47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7" descr="Google Shape;1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BJECT" type="obj">
  <p:cSld name="OBJEC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8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/>
          <p:nvPr/>
        </p:nvSpPr>
        <p:spPr>
          <a:xfrm rot="10800000">
            <a:off x="643585" y="2691680"/>
            <a:ext cx="3663275" cy="3663275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p48" descr="Google Shape;186;p18"/>
          <p:cNvPicPr preferRelativeResize="0"/>
          <p:nvPr/>
        </p:nvPicPr>
        <p:blipFill rotWithShape="1">
          <a:blip r:embed="rId3">
            <a:alphaModFix/>
          </a:blip>
          <a:srcRect t="13871"/>
          <a:stretch/>
        </p:blipFill>
        <p:spPr>
          <a:xfrm>
            <a:off x="593843" y="1587283"/>
            <a:ext cx="4079757" cy="527071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/>
          <p:nvPr/>
        </p:nvSpPr>
        <p:spPr>
          <a:xfrm rot="7199999">
            <a:off x="5335392" y="6189755"/>
            <a:ext cx="1336489" cy="133648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8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body" idx="1"/>
          </p:nvPr>
        </p:nvSpPr>
        <p:spPr>
          <a:xfrm>
            <a:off x="4673600" y="1825625"/>
            <a:ext cx="70568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p48"/>
          <p:cNvSpPr/>
          <p:nvPr/>
        </p:nvSpPr>
        <p:spPr>
          <a:xfrm flipH="1">
            <a:off x="9886614" y="-550467"/>
            <a:ext cx="1100935" cy="1100934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48"/>
          <p:cNvSpPr/>
          <p:nvPr/>
        </p:nvSpPr>
        <p:spPr>
          <a:xfrm flipH="1">
            <a:off x="5351144" y="6037496"/>
            <a:ext cx="473709" cy="47370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8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48" descr="Google Shape;19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8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с текстом 3">
  <p:cSld name="Фото с текстом 3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/>
          <p:nvPr/>
        </p:nvSpPr>
        <p:spPr>
          <a:xfrm rot="10800000">
            <a:off x="400724" y="2691680"/>
            <a:ext cx="3663275" cy="3663275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49"/>
          <p:cNvSpPr/>
          <p:nvPr/>
        </p:nvSpPr>
        <p:spPr>
          <a:xfrm rot="7199999">
            <a:off x="5335392" y="6189755"/>
            <a:ext cx="1336489" cy="133648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49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9"/>
          <p:cNvSpPr txBox="1">
            <a:spLocks noGrp="1"/>
          </p:cNvSpPr>
          <p:nvPr>
            <p:ph type="body" idx="1"/>
          </p:nvPr>
        </p:nvSpPr>
        <p:spPr>
          <a:xfrm>
            <a:off x="4313382" y="1825625"/>
            <a:ext cx="741704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9"/>
          <p:cNvSpPr/>
          <p:nvPr/>
        </p:nvSpPr>
        <p:spPr>
          <a:xfrm flipH="1">
            <a:off x="5351144" y="6037496"/>
            <a:ext cx="473709" cy="47370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0" name="Google Shape;340;p49" descr="Google Shape;202;p19"/>
          <p:cNvPicPr preferRelativeResize="0"/>
          <p:nvPr/>
        </p:nvPicPr>
        <p:blipFill rotWithShape="1">
          <a:blip r:embed="rId3">
            <a:alphaModFix/>
          </a:blip>
          <a:srcRect l="5346"/>
          <a:stretch/>
        </p:blipFill>
        <p:spPr>
          <a:xfrm>
            <a:off x="0" y="1696208"/>
            <a:ext cx="3698127" cy="5161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49"/>
          <p:cNvGrpSpPr/>
          <p:nvPr/>
        </p:nvGrpSpPr>
        <p:grpSpPr>
          <a:xfrm>
            <a:off x="10927402" y="2828031"/>
            <a:ext cx="1264599" cy="474968"/>
            <a:chOff x="0" y="0"/>
            <a:chExt cx="1264598" cy="474967"/>
          </a:xfrm>
        </p:grpSpPr>
        <p:cxnSp>
          <p:nvCxnSpPr>
            <p:cNvPr id="342" name="Google Shape;342;p49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3" name="Google Shape;343;p49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4" name="Google Shape;344;p49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5" name="Google Shape;345;p49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6" name="Google Shape;346;p49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47" name="Google Shape;347;p49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9" descr="Google Shape;21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9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с текстом 2">
  <p:cSld name="Фото с текстом 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0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0"/>
          <p:cNvSpPr/>
          <p:nvPr/>
        </p:nvSpPr>
        <p:spPr>
          <a:xfrm rot="10800000">
            <a:off x="400724" y="2691680"/>
            <a:ext cx="3663275" cy="3663275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50"/>
          <p:cNvSpPr/>
          <p:nvPr/>
        </p:nvSpPr>
        <p:spPr>
          <a:xfrm rot="7199999">
            <a:off x="11123030" y="2393609"/>
            <a:ext cx="1336489" cy="133648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50"/>
          <p:cNvSpPr txBox="1">
            <a:spLocks noGrp="1"/>
          </p:cNvSpPr>
          <p:nvPr>
            <p:ph type="title"/>
          </p:nvPr>
        </p:nvSpPr>
        <p:spPr>
          <a:xfrm>
            <a:off x="2152074" y="365125"/>
            <a:ext cx="95783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body" idx="1"/>
          </p:nvPr>
        </p:nvSpPr>
        <p:spPr>
          <a:xfrm>
            <a:off x="4673600" y="1825625"/>
            <a:ext cx="70568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/>
          <p:nvPr/>
        </p:nvSpPr>
        <p:spPr>
          <a:xfrm flipH="1">
            <a:off x="11138782" y="2241351"/>
            <a:ext cx="473709" cy="47370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" name="Google Shape;357;p50" descr="Google Shape;2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575" y="365124"/>
            <a:ext cx="4053720" cy="6492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50"/>
          <p:cNvGrpSpPr/>
          <p:nvPr/>
        </p:nvGrpSpPr>
        <p:grpSpPr>
          <a:xfrm>
            <a:off x="5676651" y="6178232"/>
            <a:ext cx="1264599" cy="474968"/>
            <a:chOff x="0" y="0"/>
            <a:chExt cx="1264598" cy="474967"/>
          </a:xfrm>
        </p:grpSpPr>
        <p:cxnSp>
          <p:nvCxnSpPr>
            <p:cNvPr id="359" name="Google Shape;359;p50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0" name="Google Shape;360;p50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1" name="Google Shape;361;p50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" name="Google Shape;362;p50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3" name="Google Shape;363;p50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4" name="Google Shape;364;p50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50" descr="Google Shape;22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с текстом 7">
  <p:cSld name="Фото с текстом 7 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2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2"/>
          <p:cNvSpPr/>
          <p:nvPr/>
        </p:nvSpPr>
        <p:spPr>
          <a:xfrm rot="10800000">
            <a:off x="13101" y="2703443"/>
            <a:ext cx="3463069" cy="346306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52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52"/>
          <p:cNvSpPr txBox="1">
            <a:spLocks noGrp="1"/>
          </p:cNvSpPr>
          <p:nvPr>
            <p:ph type="body" idx="1"/>
          </p:nvPr>
        </p:nvSpPr>
        <p:spPr>
          <a:xfrm>
            <a:off x="3965712" y="1825625"/>
            <a:ext cx="77647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pic>
        <p:nvPicPr>
          <p:cNvPr id="372" name="Google Shape;372;p52" descr="Google Shape;248;p22"/>
          <p:cNvPicPr preferRelativeResize="0"/>
          <p:nvPr/>
        </p:nvPicPr>
        <p:blipFill rotWithShape="1">
          <a:blip r:embed="rId3">
            <a:alphaModFix/>
          </a:blip>
          <a:srcRect l="9843" b="7062"/>
          <a:stretch/>
        </p:blipFill>
        <p:spPr>
          <a:xfrm>
            <a:off x="0" y="2055813"/>
            <a:ext cx="6413150" cy="4802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52"/>
          <p:cNvGrpSpPr/>
          <p:nvPr/>
        </p:nvGrpSpPr>
        <p:grpSpPr>
          <a:xfrm>
            <a:off x="3661173" y="6387570"/>
            <a:ext cx="1264599" cy="474968"/>
            <a:chOff x="0" y="0"/>
            <a:chExt cx="1264598" cy="474967"/>
          </a:xfrm>
        </p:grpSpPr>
        <p:cxnSp>
          <p:nvCxnSpPr>
            <p:cNvPr id="374" name="Google Shape;374;p52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5" name="Google Shape;375;p52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6" name="Google Shape;376;p52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7" name="Google Shape;377;p52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52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9" name="Google Shape;379;p52"/>
          <p:cNvSpPr/>
          <p:nvPr/>
        </p:nvSpPr>
        <p:spPr>
          <a:xfrm>
            <a:off x="10703383" y="2703442"/>
            <a:ext cx="1709749" cy="170974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52"/>
          <p:cNvSpPr/>
          <p:nvPr/>
        </p:nvSpPr>
        <p:spPr>
          <a:xfrm flipH="1">
            <a:off x="10381674" y="2466624"/>
            <a:ext cx="751127" cy="751127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52" descr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2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объект 1">
  <p:cSld name="Заголовок и объект 1 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6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1"/>
          </p:nvPr>
        </p:nvSpPr>
        <p:spPr>
          <a:xfrm>
            <a:off x="692726" y="1825625"/>
            <a:ext cx="110377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56"/>
          <p:cNvSpPr/>
          <p:nvPr/>
        </p:nvSpPr>
        <p:spPr>
          <a:xfrm>
            <a:off x="10703383" y="1339634"/>
            <a:ext cx="1709749" cy="170974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56"/>
          <p:cNvSpPr/>
          <p:nvPr/>
        </p:nvSpPr>
        <p:spPr>
          <a:xfrm flipH="1">
            <a:off x="10381674" y="1128819"/>
            <a:ext cx="751127" cy="751127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56"/>
          <p:cNvSpPr/>
          <p:nvPr/>
        </p:nvSpPr>
        <p:spPr>
          <a:xfrm flipH="1">
            <a:off x="4824504" y="6511204"/>
            <a:ext cx="1289965" cy="1289965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56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56" descr="Google Shape;3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6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объект 3">
  <p:cSld name="Заголовок и объект 3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8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8"/>
          <p:cNvSpPr/>
          <p:nvPr/>
        </p:nvSpPr>
        <p:spPr>
          <a:xfrm rot="7199999">
            <a:off x="5335392" y="6189755"/>
            <a:ext cx="1336489" cy="133648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58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8"/>
          <p:cNvSpPr txBox="1">
            <a:spLocks noGrp="1"/>
          </p:cNvSpPr>
          <p:nvPr>
            <p:ph type="body" idx="1"/>
          </p:nvPr>
        </p:nvSpPr>
        <p:spPr>
          <a:xfrm>
            <a:off x="692726" y="1825625"/>
            <a:ext cx="110377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58"/>
          <p:cNvSpPr/>
          <p:nvPr/>
        </p:nvSpPr>
        <p:spPr>
          <a:xfrm flipH="1">
            <a:off x="9886614" y="-550467"/>
            <a:ext cx="1100935" cy="1100934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58"/>
          <p:cNvSpPr/>
          <p:nvPr/>
        </p:nvSpPr>
        <p:spPr>
          <a:xfrm flipH="1">
            <a:off x="5351144" y="6037496"/>
            <a:ext cx="473709" cy="47370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58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58" descr="Google Shape;3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8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_OBJECTS">
  <p:cSld name="TWO_OBJECTS 2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9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9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59"/>
          <p:cNvSpPr txBox="1">
            <a:spLocks noGrp="1"/>
          </p:cNvSpPr>
          <p:nvPr>
            <p:ph type="body" idx="1"/>
          </p:nvPr>
        </p:nvSpPr>
        <p:spPr>
          <a:xfrm>
            <a:off x="692725" y="1825625"/>
            <a:ext cx="532707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59"/>
          <p:cNvSpPr txBox="1">
            <a:spLocks noGrp="1"/>
          </p:cNvSpPr>
          <p:nvPr>
            <p:ph type="body" idx="2"/>
          </p:nvPr>
        </p:nvSpPr>
        <p:spPr>
          <a:xfrm>
            <a:off x="6172198" y="1825625"/>
            <a:ext cx="555822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59"/>
          <p:cNvSpPr/>
          <p:nvPr/>
        </p:nvSpPr>
        <p:spPr>
          <a:xfrm>
            <a:off x="10979849" y="3141782"/>
            <a:ext cx="611163" cy="61116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59"/>
          <p:cNvSpPr/>
          <p:nvPr/>
        </p:nvSpPr>
        <p:spPr>
          <a:xfrm flipH="1">
            <a:off x="10979848" y="2116857"/>
            <a:ext cx="1501151" cy="1501151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1" name="Google Shape;411;p59"/>
          <p:cNvGrpSpPr/>
          <p:nvPr/>
        </p:nvGrpSpPr>
        <p:grpSpPr>
          <a:xfrm>
            <a:off x="3886198" y="6256661"/>
            <a:ext cx="1323111" cy="474968"/>
            <a:chOff x="0" y="0"/>
            <a:chExt cx="1323110" cy="474967"/>
          </a:xfrm>
        </p:grpSpPr>
        <p:cxnSp>
          <p:nvCxnSpPr>
            <p:cNvPr id="412" name="Google Shape;412;p59"/>
            <p:cNvCxnSpPr/>
            <p:nvPr/>
          </p:nvCxnSpPr>
          <p:spPr>
            <a:xfrm rot="10800000">
              <a:off x="0" y="474966"/>
              <a:ext cx="1323110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3" name="Google Shape;413;p59"/>
            <p:cNvCxnSpPr/>
            <p:nvPr/>
          </p:nvCxnSpPr>
          <p:spPr>
            <a:xfrm rot="10800000">
              <a:off x="0" y="360559"/>
              <a:ext cx="1323110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4" name="Google Shape;414;p59"/>
            <p:cNvCxnSpPr/>
            <p:nvPr/>
          </p:nvCxnSpPr>
          <p:spPr>
            <a:xfrm rot="10800000">
              <a:off x="0" y="235707"/>
              <a:ext cx="1323110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5" name="Google Shape;415;p59"/>
            <p:cNvCxnSpPr/>
            <p:nvPr/>
          </p:nvCxnSpPr>
          <p:spPr>
            <a:xfrm rot="10800000">
              <a:off x="0" y="117170"/>
              <a:ext cx="1323110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6" name="Google Shape;416;p59"/>
            <p:cNvCxnSpPr/>
            <p:nvPr/>
          </p:nvCxnSpPr>
          <p:spPr>
            <a:xfrm rot="10800000">
              <a:off x="0" y="0"/>
              <a:ext cx="1323110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7" name="Google Shape;417;p59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59" descr="Google Shape;37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9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_OBJECTS_WITH_TEXT" type="twoTxTwoObj">
  <p:cSld name="TWO_OBJECTS_WITH_TEX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0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1037701" cy="131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1"/>
          </p:nvPr>
        </p:nvSpPr>
        <p:spPr>
          <a:xfrm>
            <a:off x="692725" y="1681163"/>
            <a:ext cx="530485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None/>
              <a:defRPr sz="24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None/>
              <a:defRPr sz="24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None/>
              <a:defRPr sz="24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None/>
              <a:defRPr sz="24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Helvetica Neue"/>
              <a:buNone/>
              <a:defRPr sz="24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60"/>
          <p:cNvSpPr txBox="1">
            <a:spLocks noGrp="1"/>
          </p:cNvSpPr>
          <p:nvPr>
            <p:ph type="body" idx="2"/>
          </p:nvPr>
        </p:nvSpPr>
        <p:spPr>
          <a:xfrm>
            <a:off x="692725" y="2505074"/>
            <a:ext cx="530485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6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558227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60"/>
          <p:cNvSpPr txBox="1">
            <a:spLocks noGrp="1"/>
          </p:cNvSpPr>
          <p:nvPr>
            <p:ph type="body" idx="4"/>
          </p:nvPr>
        </p:nvSpPr>
        <p:spPr>
          <a:xfrm>
            <a:off x="6172200" y="2505074"/>
            <a:ext cx="555822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60"/>
          <p:cNvSpPr/>
          <p:nvPr/>
        </p:nvSpPr>
        <p:spPr>
          <a:xfrm flipH="1">
            <a:off x="4824504" y="6511204"/>
            <a:ext cx="1289965" cy="1289965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60"/>
          <p:cNvSpPr/>
          <p:nvPr/>
        </p:nvSpPr>
        <p:spPr>
          <a:xfrm>
            <a:off x="11262741" y="1757731"/>
            <a:ext cx="562809" cy="56280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60"/>
          <p:cNvSpPr/>
          <p:nvPr/>
        </p:nvSpPr>
        <p:spPr>
          <a:xfrm flipH="1">
            <a:off x="11126712" y="650009"/>
            <a:ext cx="1397675" cy="1397675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60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60" descr="Google Shape;38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0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 текстовых блоков">
  <p:cSld name="5 текстовых блоков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2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2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06587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62"/>
          <p:cNvSpPr/>
          <p:nvPr/>
        </p:nvSpPr>
        <p:spPr>
          <a:xfrm flipH="1">
            <a:off x="3583251" y="6447325"/>
            <a:ext cx="1335019" cy="133501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62"/>
          <p:cNvSpPr/>
          <p:nvPr/>
        </p:nvSpPr>
        <p:spPr>
          <a:xfrm rot="7199999">
            <a:off x="-482242" y="3662755"/>
            <a:ext cx="927061" cy="92706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62"/>
          <p:cNvSpPr/>
          <p:nvPr/>
        </p:nvSpPr>
        <p:spPr>
          <a:xfrm flipH="1">
            <a:off x="849029" y="2084390"/>
            <a:ext cx="2772001" cy="1477968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62"/>
          <p:cNvSpPr/>
          <p:nvPr/>
        </p:nvSpPr>
        <p:spPr>
          <a:xfrm flipH="1">
            <a:off x="4337982" y="2084390"/>
            <a:ext cx="2772001" cy="1477968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62"/>
          <p:cNvSpPr/>
          <p:nvPr/>
        </p:nvSpPr>
        <p:spPr>
          <a:xfrm flipH="1">
            <a:off x="2570021" y="4280746"/>
            <a:ext cx="2772001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62"/>
          <p:cNvSpPr/>
          <p:nvPr/>
        </p:nvSpPr>
        <p:spPr>
          <a:xfrm flipH="1">
            <a:off x="6041616" y="4280746"/>
            <a:ext cx="2772001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2" name="Google Shape;442;p62"/>
          <p:cNvGrpSpPr/>
          <p:nvPr/>
        </p:nvGrpSpPr>
        <p:grpSpPr>
          <a:xfrm>
            <a:off x="3360692" y="1878390"/>
            <a:ext cx="490206" cy="490206"/>
            <a:chOff x="0" y="0"/>
            <a:chExt cx="490204" cy="490204"/>
          </a:xfrm>
        </p:grpSpPr>
        <p:sp>
          <p:nvSpPr>
            <p:cNvPr id="443" name="Google Shape;443;p62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62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62"/>
          <p:cNvGrpSpPr/>
          <p:nvPr/>
        </p:nvGrpSpPr>
        <p:grpSpPr>
          <a:xfrm>
            <a:off x="6856293" y="1878390"/>
            <a:ext cx="490206" cy="490206"/>
            <a:chOff x="0" y="0"/>
            <a:chExt cx="490204" cy="490204"/>
          </a:xfrm>
        </p:grpSpPr>
        <p:sp>
          <p:nvSpPr>
            <p:cNvPr id="446" name="Google Shape;446;p62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62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62"/>
          <p:cNvSpPr/>
          <p:nvPr/>
        </p:nvSpPr>
        <p:spPr>
          <a:xfrm flipH="1">
            <a:off x="7855607" y="2084390"/>
            <a:ext cx="2772001" cy="1440001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9" name="Google Shape;449;p62"/>
          <p:cNvGrpSpPr/>
          <p:nvPr/>
        </p:nvGrpSpPr>
        <p:grpSpPr>
          <a:xfrm>
            <a:off x="10361493" y="1878390"/>
            <a:ext cx="490206" cy="490206"/>
            <a:chOff x="0" y="0"/>
            <a:chExt cx="490204" cy="490204"/>
          </a:xfrm>
        </p:grpSpPr>
        <p:sp>
          <p:nvSpPr>
            <p:cNvPr id="450" name="Google Shape;450;p62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1" name="Google Shape;451;p62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62"/>
          <p:cNvGrpSpPr/>
          <p:nvPr/>
        </p:nvGrpSpPr>
        <p:grpSpPr>
          <a:xfrm>
            <a:off x="5082316" y="4035643"/>
            <a:ext cx="490206" cy="490206"/>
            <a:chOff x="0" y="0"/>
            <a:chExt cx="490204" cy="490204"/>
          </a:xfrm>
        </p:grpSpPr>
        <p:sp>
          <p:nvSpPr>
            <p:cNvPr id="453" name="Google Shape;453;p62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4" name="Google Shape;454;p62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62"/>
          <p:cNvGrpSpPr/>
          <p:nvPr/>
        </p:nvGrpSpPr>
        <p:grpSpPr>
          <a:xfrm>
            <a:off x="8559926" y="4126286"/>
            <a:ext cx="490206" cy="490206"/>
            <a:chOff x="0" y="0"/>
            <a:chExt cx="490204" cy="490204"/>
          </a:xfrm>
        </p:grpSpPr>
        <p:sp>
          <p:nvSpPr>
            <p:cNvPr id="456" name="Google Shape;456;p62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7" name="Google Shape;457;p62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62"/>
          <p:cNvSpPr txBox="1">
            <a:spLocks noGrp="1"/>
          </p:cNvSpPr>
          <p:nvPr>
            <p:ph type="body" idx="1"/>
          </p:nvPr>
        </p:nvSpPr>
        <p:spPr>
          <a:xfrm>
            <a:off x="1112952" y="2293422"/>
            <a:ext cx="2217686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p62"/>
          <p:cNvSpPr txBox="1">
            <a:spLocks noGrp="1"/>
          </p:cNvSpPr>
          <p:nvPr>
            <p:ph type="body" idx="2"/>
          </p:nvPr>
        </p:nvSpPr>
        <p:spPr>
          <a:xfrm>
            <a:off x="4659605" y="2293422"/>
            <a:ext cx="2166634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62"/>
          <p:cNvSpPr txBox="1">
            <a:spLocks noGrp="1"/>
          </p:cNvSpPr>
          <p:nvPr>
            <p:ph type="body" idx="3"/>
          </p:nvPr>
        </p:nvSpPr>
        <p:spPr>
          <a:xfrm>
            <a:off x="8158289" y="2293422"/>
            <a:ext cx="2166634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62"/>
          <p:cNvSpPr txBox="1">
            <a:spLocks noGrp="1"/>
          </p:cNvSpPr>
          <p:nvPr>
            <p:ph type="body" idx="4"/>
          </p:nvPr>
        </p:nvSpPr>
        <p:spPr>
          <a:xfrm>
            <a:off x="2816584" y="4487064"/>
            <a:ext cx="2217686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type="body" idx="5"/>
          </p:nvPr>
        </p:nvSpPr>
        <p:spPr>
          <a:xfrm>
            <a:off x="6363237" y="4487064"/>
            <a:ext cx="2166635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grpSp>
        <p:nvGrpSpPr>
          <p:cNvPr id="463" name="Google Shape;463;p62"/>
          <p:cNvGrpSpPr/>
          <p:nvPr/>
        </p:nvGrpSpPr>
        <p:grpSpPr>
          <a:xfrm>
            <a:off x="10927402" y="4760750"/>
            <a:ext cx="1264599" cy="474968"/>
            <a:chOff x="0" y="0"/>
            <a:chExt cx="1264598" cy="474967"/>
          </a:xfrm>
        </p:grpSpPr>
        <p:cxnSp>
          <p:nvCxnSpPr>
            <p:cNvPr id="464" name="Google Shape;464;p62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5" name="Google Shape;465;p62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6" name="Google Shape;466;p62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7" name="Google Shape;467;p62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8" name="Google Shape;468;p62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69" name="Google Shape;469;p62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62" descr="Google Shape;43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2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ариант фона 2">
  <p:cSld name="Вариант фона 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/>
          <p:nvPr/>
        </p:nvSpPr>
        <p:spPr>
          <a:xfrm rot="7199722">
            <a:off x="5335530" y="6189860"/>
            <a:ext cx="1336389" cy="133638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26"/>
          <p:cNvSpPr/>
          <p:nvPr/>
        </p:nvSpPr>
        <p:spPr>
          <a:xfrm flipH="1">
            <a:off x="9886547" y="-550467"/>
            <a:ext cx="1101001" cy="1101001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26"/>
          <p:cNvSpPr/>
          <p:nvPr/>
        </p:nvSpPr>
        <p:spPr>
          <a:xfrm flipH="1">
            <a:off x="5351152" y="6037496"/>
            <a:ext cx="473701" cy="473701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758049" y="522100"/>
            <a:ext cx="10752302" cy="132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body" idx="1"/>
          </p:nvPr>
        </p:nvSpPr>
        <p:spPr>
          <a:xfrm>
            <a:off x="866824" y="1986275"/>
            <a:ext cx="10643401" cy="420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26" descr="Google Shape;34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692725" y="6357541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текстовых блока">
  <p:cSld name="4 текстовых блока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3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3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06587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63"/>
          <p:cNvSpPr/>
          <p:nvPr/>
        </p:nvSpPr>
        <p:spPr>
          <a:xfrm flipH="1">
            <a:off x="11332636" y="3199792"/>
            <a:ext cx="835853" cy="835853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63"/>
          <p:cNvSpPr/>
          <p:nvPr/>
        </p:nvSpPr>
        <p:spPr>
          <a:xfrm flipH="1">
            <a:off x="11659606" y="3253875"/>
            <a:ext cx="1703609" cy="1703609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63"/>
          <p:cNvSpPr/>
          <p:nvPr/>
        </p:nvSpPr>
        <p:spPr>
          <a:xfrm rot="7199999">
            <a:off x="3941977" y="6394470"/>
            <a:ext cx="927061" cy="92706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63"/>
          <p:cNvSpPr/>
          <p:nvPr/>
        </p:nvSpPr>
        <p:spPr>
          <a:xfrm flipH="1">
            <a:off x="849028" y="2084390"/>
            <a:ext cx="4572716" cy="1477968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63"/>
          <p:cNvSpPr/>
          <p:nvPr/>
        </p:nvSpPr>
        <p:spPr>
          <a:xfrm flipH="1">
            <a:off x="5963896" y="2084390"/>
            <a:ext cx="4572716" cy="1477968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63"/>
          <p:cNvSpPr/>
          <p:nvPr/>
        </p:nvSpPr>
        <p:spPr>
          <a:xfrm flipH="1">
            <a:off x="849028" y="4280746"/>
            <a:ext cx="4572716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63"/>
          <p:cNvSpPr/>
          <p:nvPr/>
        </p:nvSpPr>
        <p:spPr>
          <a:xfrm flipH="1">
            <a:off x="5946538" y="4280746"/>
            <a:ext cx="4572716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2" name="Google Shape;482;p63"/>
          <p:cNvGrpSpPr/>
          <p:nvPr/>
        </p:nvGrpSpPr>
        <p:grpSpPr>
          <a:xfrm>
            <a:off x="5162744" y="1878390"/>
            <a:ext cx="490206" cy="490206"/>
            <a:chOff x="0" y="0"/>
            <a:chExt cx="490204" cy="490204"/>
          </a:xfrm>
        </p:grpSpPr>
        <p:sp>
          <p:nvSpPr>
            <p:cNvPr id="483" name="Google Shape;483;p63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4" name="Google Shape;484;p63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63"/>
          <p:cNvGrpSpPr/>
          <p:nvPr/>
        </p:nvGrpSpPr>
        <p:grpSpPr>
          <a:xfrm>
            <a:off x="10284259" y="1878390"/>
            <a:ext cx="490206" cy="490206"/>
            <a:chOff x="0" y="0"/>
            <a:chExt cx="490204" cy="490204"/>
          </a:xfrm>
        </p:grpSpPr>
        <p:sp>
          <p:nvSpPr>
            <p:cNvPr id="486" name="Google Shape;486;p63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63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63"/>
          <p:cNvGrpSpPr/>
          <p:nvPr/>
        </p:nvGrpSpPr>
        <p:grpSpPr>
          <a:xfrm>
            <a:off x="5163377" y="4035643"/>
            <a:ext cx="490206" cy="490206"/>
            <a:chOff x="0" y="0"/>
            <a:chExt cx="490204" cy="490204"/>
          </a:xfrm>
        </p:grpSpPr>
        <p:sp>
          <p:nvSpPr>
            <p:cNvPr id="489" name="Google Shape;489;p63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0" name="Google Shape;490;p63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63"/>
          <p:cNvGrpSpPr/>
          <p:nvPr/>
        </p:nvGrpSpPr>
        <p:grpSpPr>
          <a:xfrm>
            <a:off x="10266901" y="4126286"/>
            <a:ext cx="490206" cy="490206"/>
            <a:chOff x="0" y="0"/>
            <a:chExt cx="490204" cy="490204"/>
          </a:xfrm>
        </p:grpSpPr>
        <p:sp>
          <p:nvSpPr>
            <p:cNvPr id="492" name="Google Shape;492;p63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63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63"/>
          <p:cNvSpPr txBox="1">
            <a:spLocks noGrp="1"/>
          </p:cNvSpPr>
          <p:nvPr>
            <p:ph type="body" idx="1"/>
          </p:nvPr>
        </p:nvSpPr>
        <p:spPr>
          <a:xfrm>
            <a:off x="1112952" y="2293422"/>
            <a:ext cx="4077056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63"/>
          <p:cNvSpPr txBox="1">
            <a:spLocks noGrp="1"/>
          </p:cNvSpPr>
          <p:nvPr>
            <p:ph type="body" idx="2"/>
          </p:nvPr>
        </p:nvSpPr>
        <p:spPr>
          <a:xfrm>
            <a:off x="6285519" y="2293422"/>
            <a:ext cx="3983200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63"/>
          <p:cNvSpPr txBox="1">
            <a:spLocks noGrp="1"/>
          </p:cNvSpPr>
          <p:nvPr>
            <p:ph type="body" idx="3"/>
          </p:nvPr>
        </p:nvSpPr>
        <p:spPr>
          <a:xfrm>
            <a:off x="1095593" y="4487064"/>
            <a:ext cx="4077056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97" name="Google Shape;497;p63"/>
          <p:cNvSpPr txBox="1">
            <a:spLocks noGrp="1"/>
          </p:cNvSpPr>
          <p:nvPr>
            <p:ph type="body" idx="4"/>
          </p:nvPr>
        </p:nvSpPr>
        <p:spPr>
          <a:xfrm>
            <a:off x="6268160" y="4487064"/>
            <a:ext cx="3983200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498" name="Google Shape;498;p63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63" descr="Google Shape;46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3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текстовых блока">
  <p:cSld name="3 текстовых блока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4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4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06587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4"/>
          <p:cNvSpPr/>
          <p:nvPr/>
        </p:nvSpPr>
        <p:spPr>
          <a:xfrm flipH="1">
            <a:off x="11332636" y="3199792"/>
            <a:ext cx="835853" cy="835853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64"/>
          <p:cNvSpPr/>
          <p:nvPr/>
        </p:nvSpPr>
        <p:spPr>
          <a:xfrm flipH="1">
            <a:off x="11659606" y="3253875"/>
            <a:ext cx="1703609" cy="1703609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64"/>
          <p:cNvSpPr/>
          <p:nvPr/>
        </p:nvSpPr>
        <p:spPr>
          <a:xfrm flipH="1">
            <a:off x="3583251" y="6447325"/>
            <a:ext cx="1335019" cy="133501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64"/>
          <p:cNvSpPr/>
          <p:nvPr/>
        </p:nvSpPr>
        <p:spPr>
          <a:xfrm flipH="1">
            <a:off x="849029" y="2084390"/>
            <a:ext cx="2772001" cy="3685030"/>
          </a:xfrm>
          <a:prstGeom prst="roundRect">
            <a:avLst>
              <a:gd name="adj" fmla="val 6157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64"/>
          <p:cNvSpPr/>
          <p:nvPr/>
        </p:nvSpPr>
        <p:spPr>
          <a:xfrm flipH="1">
            <a:off x="4337982" y="2084390"/>
            <a:ext cx="2772001" cy="3685030"/>
          </a:xfrm>
          <a:prstGeom prst="roundRect">
            <a:avLst>
              <a:gd name="adj" fmla="val 5824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9" name="Google Shape;509;p64"/>
          <p:cNvGrpSpPr/>
          <p:nvPr/>
        </p:nvGrpSpPr>
        <p:grpSpPr>
          <a:xfrm>
            <a:off x="3360692" y="1878390"/>
            <a:ext cx="490206" cy="490206"/>
            <a:chOff x="0" y="0"/>
            <a:chExt cx="490204" cy="490204"/>
          </a:xfrm>
        </p:grpSpPr>
        <p:sp>
          <p:nvSpPr>
            <p:cNvPr id="510" name="Google Shape;510;p64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1" name="Google Shape;511;p64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64"/>
          <p:cNvGrpSpPr/>
          <p:nvPr/>
        </p:nvGrpSpPr>
        <p:grpSpPr>
          <a:xfrm>
            <a:off x="6856293" y="1878390"/>
            <a:ext cx="490206" cy="490206"/>
            <a:chOff x="0" y="0"/>
            <a:chExt cx="490204" cy="490204"/>
          </a:xfrm>
        </p:grpSpPr>
        <p:sp>
          <p:nvSpPr>
            <p:cNvPr id="513" name="Google Shape;513;p64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64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64"/>
          <p:cNvSpPr/>
          <p:nvPr/>
        </p:nvSpPr>
        <p:spPr>
          <a:xfrm flipH="1">
            <a:off x="7855607" y="2084390"/>
            <a:ext cx="2772001" cy="3590365"/>
          </a:xfrm>
          <a:prstGeom prst="roundRect">
            <a:avLst>
              <a:gd name="adj" fmla="val 6157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6" name="Google Shape;516;p64"/>
          <p:cNvGrpSpPr/>
          <p:nvPr/>
        </p:nvGrpSpPr>
        <p:grpSpPr>
          <a:xfrm>
            <a:off x="10361493" y="1878390"/>
            <a:ext cx="490206" cy="490206"/>
            <a:chOff x="0" y="0"/>
            <a:chExt cx="490204" cy="490204"/>
          </a:xfrm>
        </p:grpSpPr>
        <p:sp>
          <p:nvSpPr>
            <p:cNvPr id="517" name="Google Shape;517;p64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8" name="Google Shape;518;p64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" name="Google Shape;519;p64"/>
          <p:cNvSpPr txBox="1">
            <a:spLocks noGrp="1"/>
          </p:cNvSpPr>
          <p:nvPr>
            <p:ph type="body" idx="1"/>
          </p:nvPr>
        </p:nvSpPr>
        <p:spPr>
          <a:xfrm>
            <a:off x="1112952" y="2293422"/>
            <a:ext cx="2217686" cy="321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520" name="Google Shape;520;p64"/>
          <p:cNvSpPr txBox="1">
            <a:spLocks noGrp="1"/>
          </p:cNvSpPr>
          <p:nvPr>
            <p:ph type="body" idx="2"/>
          </p:nvPr>
        </p:nvSpPr>
        <p:spPr>
          <a:xfrm>
            <a:off x="4659605" y="2293422"/>
            <a:ext cx="2166634" cy="3211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64"/>
          <p:cNvSpPr txBox="1">
            <a:spLocks noGrp="1"/>
          </p:cNvSpPr>
          <p:nvPr>
            <p:ph type="body" idx="3"/>
          </p:nvPr>
        </p:nvSpPr>
        <p:spPr>
          <a:xfrm>
            <a:off x="8158289" y="2293422"/>
            <a:ext cx="2166634" cy="3211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grpSp>
        <p:nvGrpSpPr>
          <p:cNvPr id="522" name="Google Shape;522;p64"/>
          <p:cNvGrpSpPr/>
          <p:nvPr/>
        </p:nvGrpSpPr>
        <p:grpSpPr>
          <a:xfrm>
            <a:off x="-13136" y="4842574"/>
            <a:ext cx="421060" cy="474968"/>
            <a:chOff x="0" y="0"/>
            <a:chExt cx="421058" cy="474967"/>
          </a:xfrm>
        </p:grpSpPr>
        <p:cxnSp>
          <p:nvCxnSpPr>
            <p:cNvPr id="523" name="Google Shape;523;p64"/>
            <p:cNvCxnSpPr/>
            <p:nvPr/>
          </p:nvCxnSpPr>
          <p:spPr>
            <a:xfrm rot="10800000">
              <a:off x="0" y="474966"/>
              <a:ext cx="42105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64"/>
            <p:cNvCxnSpPr/>
            <p:nvPr/>
          </p:nvCxnSpPr>
          <p:spPr>
            <a:xfrm rot="10800000">
              <a:off x="0" y="360559"/>
              <a:ext cx="42105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5" name="Google Shape;525;p64"/>
            <p:cNvCxnSpPr/>
            <p:nvPr/>
          </p:nvCxnSpPr>
          <p:spPr>
            <a:xfrm rot="10800000">
              <a:off x="0" y="235707"/>
              <a:ext cx="42105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6" name="Google Shape;526;p64"/>
            <p:cNvCxnSpPr/>
            <p:nvPr/>
          </p:nvCxnSpPr>
          <p:spPr>
            <a:xfrm rot="10800000">
              <a:off x="0" y="117170"/>
              <a:ext cx="42105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7" name="Google Shape;527;p64"/>
            <p:cNvCxnSpPr/>
            <p:nvPr/>
          </p:nvCxnSpPr>
          <p:spPr>
            <a:xfrm rot="10800000">
              <a:off x="0" y="0"/>
              <a:ext cx="42105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8" name="Google Shape;528;p64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64" descr="Google Shape;49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4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ка HSE 1_1">
  <p:cSld name="Титулка HSE 1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6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6" descr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12192001" cy="685801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20001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66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800" cy="95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title"/>
          </p:nvPr>
        </p:nvSpPr>
        <p:spPr>
          <a:xfrm>
            <a:off x="714008" y="2921716"/>
            <a:ext cx="8866800" cy="238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66" descr="Google Shape;49;p7"/>
          <p:cNvPicPr preferRelativeResize="0"/>
          <p:nvPr/>
        </p:nvPicPr>
        <p:blipFill rotWithShape="1">
          <a:blip r:embed="rId4">
            <a:alphaModFix/>
          </a:blip>
          <a:srcRect t="1267" b="1266"/>
          <a:stretch/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6"/>
          <p:cNvSpPr txBox="1">
            <a:spLocks noGrp="1"/>
          </p:cNvSpPr>
          <p:nvPr>
            <p:ph type="sldNum" idx="1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текстовых блока_1">
  <p:cSld name="3 текстовых блока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7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7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065870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67"/>
          <p:cNvSpPr/>
          <p:nvPr/>
        </p:nvSpPr>
        <p:spPr>
          <a:xfrm flipH="1">
            <a:off x="11332688" y="3199792"/>
            <a:ext cx="835801" cy="835801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67"/>
          <p:cNvSpPr/>
          <p:nvPr/>
        </p:nvSpPr>
        <p:spPr>
          <a:xfrm flipH="1">
            <a:off x="11659513" y="3253875"/>
            <a:ext cx="1703701" cy="1703701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67"/>
          <p:cNvSpPr/>
          <p:nvPr/>
        </p:nvSpPr>
        <p:spPr>
          <a:xfrm flipH="1">
            <a:off x="3583268" y="6447325"/>
            <a:ext cx="1335001" cy="1335001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67"/>
          <p:cNvSpPr/>
          <p:nvPr/>
        </p:nvSpPr>
        <p:spPr>
          <a:xfrm flipH="1">
            <a:off x="849025" y="2084398"/>
            <a:ext cx="2772001" cy="1951202"/>
          </a:xfrm>
          <a:prstGeom prst="roundRect">
            <a:avLst>
              <a:gd name="adj" fmla="val 6157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67"/>
          <p:cNvSpPr/>
          <p:nvPr/>
        </p:nvSpPr>
        <p:spPr>
          <a:xfrm flipH="1">
            <a:off x="4337980" y="2084398"/>
            <a:ext cx="2772001" cy="1951202"/>
          </a:xfrm>
          <a:prstGeom prst="roundRect">
            <a:avLst>
              <a:gd name="adj" fmla="val 5824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7" name="Google Shape;547;p67"/>
          <p:cNvGrpSpPr/>
          <p:nvPr/>
        </p:nvGrpSpPr>
        <p:grpSpPr>
          <a:xfrm>
            <a:off x="3360638" y="1878355"/>
            <a:ext cx="490287" cy="490287"/>
            <a:chOff x="-1" y="-1"/>
            <a:chExt cx="490286" cy="490286"/>
          </a:xfrm>
        </p:grpSpPr>
        <p:sp>
          <p:nvSpPr>
            <p:cNvPr id="548" name="Google Shape;548;p67"/>
            <p:cNvSpPr/>
            <p:nvPr/>
          </p:nvSpPr>
          <p:spPr>
            <a:xfrm>
              <a:off x="-1" y="-1"/>
              <a:ext cx="490286" cy="490286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9" name="Google Shape;549;p67"/>
            <p:cNvSpPr txBox="1"/>
            <p:nvPr/>
          </p:nvSpPr>
          <p:spPr>
            <a:xfrm>
              <a:off x="72987" y="71435"/>
              <a:ext cx="341260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67"/>
          <p:cNvGrpSpPr/>
          <p:nvPr/>
        </p:nvGrpSpPr>
        <p:grpSpPr>
          <a:xfrm>
            <a:off x="6856240" y="1878355"/>
            <a:ext cx="490287" cy="490287"/>
            <a:chOff x="-1" y="-1"/>
            <a:chExt cx="490286" cy="490286"/>
          </a:xfrm>
        </p:grpSpPr>
        <p:sp>
          <p:nvSpPr>
            <p:cNvPr id="551" name="Google Shape;551;p67"/>
            <p:cNvSpPr/>
            <p:nvPr/>
          </p:nvSpPr>
          <p:spPr>
            <a:xfrm>
              <a:off x="-1" y="-1"/>
              <a:ext cx="490286" cy="490286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67"/>
            <p:cNvSpPr txBox="1"/>
            <p:nvPr/>
          </p:nvSpPr>
          <p:spPr>
            <a:xfrm>
              <a:off x="72987" y="71435"/>
              <a:ext cx="341260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67"/>
          <p:cNvSpPr/>
          <p:nvPr/>
        </p:nvSpPr>
        <p:spPr>
          <a:xfrm flipH="1">
            <a:off x="7855600" y="2084403"/>
            <a:ext cx="2772001" cy="1951202"/>
          </a:xfrm>
          <a:prstGeom prst="roundRect">
            <a:avLst>
              <a:gd name="adj" fmla="val 6157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4" name="Google Shape;554;p67"/>
          <p:cNvGrpSpPr/>
          <p:nvPr/>
        </p:nvGrpSpPr>
        <p:grpSpPr>
          <a:xfrm>
            <a:off x="10361440" y="1878355"/>
            <a:ext cx="490287" cy="490287"/>
            <a:chOff x="-1" y="-1"/>
            <a:chExt cx="490286" cy="490286"/>
          </a:xfrm>
        </p:grpSpPr>
        <p:sp>
          <p:nvSpPr>
            <p:cNvPr id="555" name="Google Shape;555;p67"/>
            <p:cNvSpPr/>
            <p:nvPr/>
          </p:nvSpPr>
          <p:spPr>
            <a:xfrm>
              <a:off x="-1" y="-1"/>
              <a:ext cx="490286" cy="490286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6" name="Google Shape;556;p67"/>
            <p:cNvSpPr txBox="1"/>
            <p:nvPr/>
          </p:nvSpPr>
          <p:spPr>
            <a:xfrm>
              <a:off x="72987" y="71435"/>
              <a:ext cx="341260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67"/>
          <p:cNvSpPr txBox="1">
            <a:spLocks noGrp="1"/>
          </p:cNvSpPr>
          <p:nvPr>
            <p:ph type="body" idx="1"/>
          </p:nvPr>
        </p:nvSpPr>
        <p:spPr>
          <a:xfrm>
            <a:off x="1112949" y="2293423"/>
            <a:ext cx="2217601" cy="174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p67"/>
          <p:cNvSpPr txBox="1">
            <a:spLocks noGrp="1"/>
          </p:cNvSpPr>
          <p:nvPr>
            <p:ph type="body" idx="2"/>
          </p:nvPr>
        </p:nvSpPr>
        <p:spPr>
          <a:xfrm>
            <a:off x="4659608" y="2293423"/>
            <a:ext cx="2166601" cy="174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67"/>
          <p:cNvSpPr txBox="1">
            <a:spLocks noGrp="1"/>
          </p:cNvSpPr>
          <p:nvPr>
            <p:ph type="body" idx="3"/>
          </p:nvPr>
        </p:nvSpPr>
        <p:spPr>
          <a:xfrm>
            <a:off x="8158297" y="2293423"/>
            <a:ext cx="2166601" cy="174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grpSp>
        <p:nvGrpSpPr>
          <p:cNvPr id="560" name="Google Shape;560;p67"/>
          <p:cNvGrpSpPr/>
          <p:nvPr/>
        </p:nvGrpSpPr>
        <p:grpSpPr>
          <a:xfrm>
            <a:off x="-13172" y="4842533"/>
            <a:ext cx="421064" cy="474964"/>
            <a:chOff x="0" y="0"/>
            <a:chExt cx="421062" cy="474962"/>
          </a:xfrm>
        </p:grpSpPr>
        <p:cxnSp>
          <p:nvCxnSpPr>
            <p:cNvPr id="561" name="Google Shape;561;p67"/>
            <p:cNvCxnSpPr/>
            <p:nvPr/>
          </p:nvCxnSpPr>
          <p:spPr>
            <a:xfrm rot="10800000">
              <a:off x="0" y="474961"/>
              <a:ext cx="421062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2" name="Google Shape;562;p67"/>
            <p:cNvCxnSpPr/>
            <p:nvPr/>
          </p:nvCxnSpPr>
          <p:spPr>
            <a:xfrm rot="10800000">
              <a:off x="0" y="360556"/>
              <a:ext cx="421062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3" name="Google Shape;563;p67"/>
            <p:cNvCxnSpPr/>
            <p:nvPr/>
          </p:nvCxnSpPr>
          <p:spPr>
            <a:xfrm rot="10800000">
              <a:off x="0" y="235705"/>
              <a:ext cx="421062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4" name="Google Shape;564;p67"/>
            <p:cNvCxnSpPr/>
            <p:nvPr/>
          </p:nvCxnSpPr>
          <p:spPr>
            <a:xfrm rot="10800000">
              <a:off x="0" y="117169"/>
              <a:ext cx="421062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5" name="Google Shape;565;p67"/>
            <p:cNvCxnSpPr/>
            <p:nvPr/>
          </p:nvCxnSpPr>
          <p:spPr>
            <a:xfrm rot="10800000">
              <a:off x="0" y="0"/>
              <a:ext cx="421062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6" name="Google Shape;566;p67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67" descr="Google Shape;53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7"/>
          <p:cNvSpPr txBox="1">
            <a:spLocks noGrp="1"/>
          </p:cNvSpPr>
          <p:nvPr>
            <p:ph type="sldNum" idx="12"/>
          </p:nvPr>
        </p:nvSpPr>
        <p:spPr>
          <a:xfrm>
            <a:off x="692725" y="6357541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" userDrawn="1">
  <p:cSld name="1_Таблица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9"/>
          <p:cNvSpPr txBox="1">
            <a:spLocks noGrp="1"/>
          </p:cNvSpPr>
          <p:nvPr>
            <p:ph type="sldNum" idx="12"/>
          </p:nvPr>
        </p:nvSpPr>
        <p:spPr>
          <a:xfrm>
            <a:off x="692726" y="6328642"/>
            <a:ext cx="9421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398A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398A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398A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398A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398A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398A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398A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398A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4398A"/>
                </a:solidFill>
                <a:latin typeface="Open Sans Light"/>
                <a:ea typeface="Open Sans Light"/>
                <a:cs typeface="Open Sans Light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02" name="Google Shape;102;p49"/>
          <p:cNvGrpSpPr/>
          <p:nvPr/>
        </p:nvGrpSpPr>
        <p:grpSpPr>
          <a:xfrm>
            <a:off x="3366876" y="6091159"/>
            <a:ext cx="1264597" cy="474966"/>
            <a:chOff x="976745" y="3534568"/>
            <a:chExt cx="1054448" cy="359765"/>
          </a:xfrm>
        </p:grpSpPr>
        <p:cxnSp>
          <p:nvCxnSpPr>
            <p:cNvPr id="103" name="Google Shape;103;p49"/>
            <p:cNvCxnSpPr/>
            <p:nvPr/>
          </p:nvCxnSpPr>
          <p:spPr>
            <a:xfrm rot="10800000">
              <a:off x="976745" y="3894333"/>
              <a:ext cx="1054448" cy="0"/>
            </a:xfrm>
            <a:prstGeom prst="straightConnector1">
              <a:avLst/>
            </a:prstGeom>
            <a:noFill/>
            <a:ln w="19050" cap="flat" cmpd="sng">
              <a:solidFill>
                <a:srgbClr val="44C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49"/>
            <p:cNvCxnSpPr/>
            <p:nvPr/>
          </p:nvCxnSpPr>
          <p:spPr>
            <a:xfrm rot="10800000">
              <a:off x="976745" y="3807675"/>
              <a:ext cx="1054448" cy="0"/>
            </a:xfrm>
            <a:prstGeom prst="straightConnector1">
              <a:avLst/>
            </a:prstGeom>
            <a:noFill/>
            <a:ln w="19050" cap="flat" cmpd="sng">
              <a:solidFill>
                <a:srgbClr val="44C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49"/>
            <p:cNvCxnSpPr/>
            <p:nvPr/>
          </p:nvCxnSpPr>
          <p:spPr>
            <a:xfrm rot="10800000">
              <a:off x="976745" y="3713106"/>
              <a:ext cx="1054448" cy="0"/>
            </a:xfrm>
            <a:prstGeom prst="straightConnector1">
              <a:avLst/>
            </a:prstGeom>
            <a:noFill/>
            <a:ln w="19050" cap="flat" cmpd="sng">
              <a:solidFill>
                <a:srgbClr val="44C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49"/>
            <p:cNvCxnSpPr/>
            <p:nvPr/>
          </p:nvCxnSpPr>
          <p:spPr>
            <a:xfrm rot="10800000">
              <a:off x="976745" y="3623319"/>
              <a:ext cx="1054448" cy="0"/>
            </a:xfrm>
            <a:prstGeom prst="straightConnector1">
              <a:avLst/>
            </a:prstGeom>
            <a:noFill/>
            <a:ln w="19050" cap="flat" cmpd="sng">
              <a:solidFill>
                <a:srgbClr val="44C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49"/>
            <p:cNvCxnSpPr/>
            <p:nvPr/>
          </p:nvCxnSpPr>
          <p:spPr>
            <a:xfrm rot="10800000">
              <a:off x="976745" y="3534568"/>
              <a:ext cx="1054448" cy="0"/>
            </a:xfrm>
            <a:prstGeom prst="straightConnector1">
              <a:avLst/>
            </a:prstGeom>
            <a:noFill/>
            <a:ln w="19050" cap="flat" cmpd="sng">
              <a:solidFill>
                <a:srgbClr val="44C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" name="Google Shape;108;p49"/>
          <p:cNvSpPr/>
          <p:nvPr/>
        </p:nvSpPr>
        <p:spPr>
          <a:xfrm flipH="1">
            <a:off x="10955721" y="3168884"/>
            <a:ext cx="473707" cy="473707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"/>
            </a:endParaRPr>
          </a:p>
        </p:txBody>
      </p:sp>
      <p:sp>
        <p:nvSpPr>
          <p:cNvPr id="109" name="Google Shape;109;p49"/>
          <p:cNvSpPr/>
          <p:nvPr/>
        </p:nvSpPr>
        <p:spPr>
          <a:xfrm flipH="1">
            <a:off x="10955721" y="3172654"/>
            <a:ext cx="1703607" cy="1703607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"/>
            </a:endParaRPr>
          </a:p>
        </p:txBody>
      </p:sp>
      <p:sp>
        <p:nvSpPr>
          <p:cNvPr id="110" name="Google Shape;110;p49"/>
          <p:cNvSpPr/>
          <p:nvPr/>
        </p:nvSpPr>
        <p:spPr>
          <a:xfrm>
            <a:off x="10423100" y="6252100"/>
            <a:ext cx="1449000" cy="36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4875" y="6328649"/>
            <a:ext cx="1235450" cy="2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;p38">
            <a:extLst>
              <a:ext uri="{FF2B5EF4-FFF2-40B4-BE49-F238E27FC236}">
                <a16:creationId xmlns:a16="http://schemas.microsoft.com/office/drawing/2014/main" id="{051D8D13-44C6-EF0E-00BD-AB4FD792E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724" y="365125"/>
            <a:ext cx="1103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98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 dirty="0"/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DFEFB53B-66C8-F0C5-9854-3E1B5F86F7D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92150" y="1815675"/>
            <a:ext cx="11037888" cy="4393038"/>
          </a:xfrm>
        </p:spPr>
        <p:txBody>
          <a:bodyPr/>
          <a:lstStyle/>
          <a:p>
            <a:r>
              <a:rPr lang="ru-RU"/>
              <a:t>Вставка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332875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1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1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1"/>
          <p:cNvSpPr/>
          <p:nvPr/>
        </p:nvSpPr>
        <p:spPr>
          <a:xfrm flipH="1">
            <a:off x="3156427" y="6491933"/>
            <a:ext cx="946159" cy="946160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61"/>
          <p:cNvSpPr/>
          <p:nvPr/>
        </p:nvSpPr>
        <p:spPr>
          <a:xfrm rot="7199999">
            <a:off x="-371644" y="3049417"/>
            <a:ext cx="611163" cy="61116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" name="Google Shape;34;p61"/>
          <p:cNvGrpSpPr/>
          <p:nvPr/>
        </p:nvGrpSpPr>
        <p:grpSpPr>
          <a:xfrm>
            <a:off x="10927402" y="3535969"/>
            <a:ext cx="1264599" cy="474968"/>
            <a:chOff x="0" y="0"/>
            <a:chExt cx="1264598" cy="474967"/>
          </a:xfrm>
        </p:grpSpPr>
        <p:cxnSp>
          <p:nvCxnSpPr>
            <p:cNvPr id="35" name="Google Shape;35;p61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61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61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61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61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" name="Google Shape;40;p61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61" descr="Google Shape;39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1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Заголовок и объект 2">
  <p:cSld name="1_Заголовок и объект 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5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692726" y="1825625"/>
            <a:ext cx="110377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25"/>
          <p:cNvGrpSpPr/>
          <p:nvPr/>
        </p:nvGrpSpPr>
        <p:grpSpPr>
          <a:xfrm>
            <a:off x="3401660" y="6387570"/>
            <a:ext cx="1264600" cy="474968"/>
            <a:chOff x="0" y="0"/>
            <a:chExt cx="1264598" cy="474967"/>
          </a:xfrm>
        </p:grpSpPr>
        <p:cxnSp>
          <p:nvCxnSpPr>
            <p:cNvPr id="62" name="Google Shape;62;p25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5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25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25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25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7" name="Google Shape;67;p25"/>
          <p:cNvSpPr/>
          <p:nvPr/>
        </p:nvSpPr>
        <p:spPr>
          <a:xfrm rot="-1927037">
            <a:off x="10912841" y="3159935"/>
            <a:ext cx="620631" cy="62063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25"/>
          <p:cNvSpPr/>
          <p:nvPr/>
        </p:nvSpPr>
        <p:spPr>
          <a:xfrm flipH="1">
            <a:off x="10878618" y="1971926"/>
            <a:ext cx="1703609" cy="170360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25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5" descr="Google Shape;3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ка HSE 2">
  <p:cSld name="Титулка HSE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3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3" descr="Google Shape;57;p9"/>
          <p:cNvPicPr preferRelativeResize="0"/>
          <p:nvPr/>
        </p:nvPicPr>
        <p:blipFill rotWithShape="1">
          <a:blip r:embed="rId3">
            <a:alphaModFix/>
          </a:blip>
          <a:srcRect l="10671" t="10174" r="10670" b="23460"/>
          <a:stretch/>
        </p:blipFill>
        <p:spPr>
          <a:xfrm>
            <a:off x="-1" y="-1"/>
            <a:ext cx="12192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73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73"/>
          <p:cNvSpPr txBox="1">
            <a:spLocks noGrp="1"/>
          </p:cNvSpPr>
          <p:nvPr>
            <p:ph type="title"/>
          </p:nvPr>
        </p:nvSpPr>
        <p:spPr>
          <a:xfrm>
            <a:off x="714008" y="2921716"/>
            <a:ext cx="8866911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pen Sans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73" descr="Google Shape;61;p9"/>
          <p:cNvPicPr preferRelativeResize="0"/>
          <p:nvPr/>
        </p:nvPicPr>
        <p:blipFill rotWithShape="1">
          <a:blip r:embed="rId4">
            <a:alphaModFix/>
          </a:blip>
          <a:srcRect t="1267" b="1266"/>
          <a:stretch/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3"/>
          <p:cNvSpPr txBox="1">
            <a:spLocks noGrp="1"/>
          </p:cNvSpPr>
          <p:nvPr>
            <p:ph type="sldNum" idx="1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с текстом 8">
  <p:cSld name="Фото с текстом 8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5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5"/>
          <p:cNvSpPr/>
          <p:nvPr/>
        </p:nvSpPr>
        <p:spPr>
          <a:xfrm rot="10800000">
            <a:off x="912348" y="2375451"/>
            <a:ext cx="4010425" cy="4010425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55"/>
          <p:cNvSpPr/>
          <p:nvPr/>
        </p:nvSpPr>
        <p:spPr>
          <a:xfrm rot="7199999">
            <a:off x="5335392" y="6189755"/>
            <a:ext cx="1336489" cy="133648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55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body" idx="1"/>
          </p:nvPr>
        </p:nvSpPr>
        <p:spPr>
          <a:xfrm>
            <a:off x="5651500" y="1825625"/>
            <a:ext cx="60789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55"/>
          <p:cNvSpPr/>
          <p:nvPr/>
        </p:nvSpPr>
        <p:spPr>
          <a:xfrm flipH="1">
            <a:off x="9886614" y="-550467"/>
            <a:ext cx="1100935" cy="1100934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55"/>
          <p:cNvSpPr/>
          <p:nvPr/>
        </p:nvSpPr>
        <p:spPr>
          <a:xfrm flipH="1">
            <a:off x="5351144" y="6037496"/>
            <a:ext cx="473709" cy="47370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55" descr="Google Shape;2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046" y="1610137"/>
            <a:ext cx="4937106" cy="524786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5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55" descr="Google Shape;30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5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ка HSE 1">
  <p:cSld name="Титулка HSE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72c13bf5fe_0_718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72c13bf5fe_0_718" descr="Google Shape;38;p6"/>
          <p:cNvPicPr preferRelativeResize="0"/>
          <p:nvPr/>
        </p:nvPicPr>
        <p:blipFill rotWithShape="1">
          <a:blip r:embed="rId3">
            <a:alphaModFix/>
          </a:blip>
          <a:srcRect l="1" t="7793" r="82801" b="7793"/>
          <a:stretch/>
        </p:blipFill>
        <p:spPr>
          <a:xfrm flipH="1">
            <a:off x="-1" y="-3"/>
            <a:ext cx="2096652" cy="685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72c13bf5fe_0_718" descr="Google Shape;39;p6"/>
          <p:cNvPicPr preferRelativeResize="0"/>
          <p:nvPr/>
        </p:nvPicPr>
        <p:blipFill rotWithShape="1">
          <a:blip r:embed="rId3">
            <a:alphaModFix/>
          </a:blip>
          <a:srcRect l="9251" t="6119" r="23202" b="25020"/>
          <a:stretch/>
        </p:blipFill>
        <p:spPr>
          <a:xfrm>
            <a:off x="2096652" y="-4"/>
            <a:ext cx="10095346" cy="6859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72c13bf5fe_0_71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172c13bf5fe_0_718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172c13bf5fe_0_718"/>
          <p:cNvSpPr txBox="1">
            <a:spLocks noGrp="1"/>
          </p:cNvSpPr>
          <p:nvPr>
            <p:ph type="title"/>
          </p:nvPr>
        </p:nvSpPr>
        <p:spPr>
          <a:xfrm>
            <a:off x="714008" y="2921716"/>
            <a:ext cx="8866911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g172c13bf5fe_0_718" descr="Google Shape;43;p6"/>
          <p:cNvPicPr preferRelativeResize="0"/>
          <p:nvPr/>
        </p:nvPicPr>
        <p:blipFill rotWithShape="1">
          <a:blip r:embed="rId4">
            <a:alphaModFix/>
          </a:blip>
          <a:srcRect t="1267" b="1266"/>
          <a:stretch/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72c13bf5fe_0_718"/>
          <p:cNvSpPr txBox="1">
            <a:spLocks noGrp="1"/>
          </p:cNvSpPr>
          <p:nvPr>
            <p:ph type="sldNum" idx="1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BJECT_WITH_CAPTION_TEXT" type="objTx">
  <p:cSld name="OBJECT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 descr="Google Shape;9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xfrm>
            <a:off x="692726" y="457200"/>
            <a:ext cx="11324598" cy="139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5183187" y="2057400"/>
            <a:ext cx="6547240" cy="380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pen Sans"/>
              <a:buNone/>
              <a:defRPr sz="32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pen Sans"/>
              <a:buNone/>
              <a:defRPr sz="32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pen Sans"/>
              <a:buNone/>
              <a:defRPr sz="32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pen Sans"/>
              <a:buNone/>
              <a:defRPr sz="32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pen Sans"/>
              <a:buNone/>
              <a:defRPr sz="32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2"/>
          </p:nvPr>
        </p:nvSpPr>
        <p:spPr>
          <a:xfrm>
            <a:off x="692725" y="2057400"/>
            <a:ext cx="407930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/>
          <p:nvPr/>
        </p:nvSpPr>
        <p:spPr>
          <a:xfrm flipH="1">
            <a:off x="-222650" y="2381075"/>
            <a:ext cx="606852" cy="606852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9"/>
          <p:cNvSpPr/>
          <p:nvPr/>
        </p:nvSpPr>
        <p:spPr>
          <a:xfrm>
            <a:off x="10979849" y="3544544"/>
            <a:ext cx="611163" cy="61116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9"/>
          <p:cNvSpPr/>
          <p:nvPr/>
        </p:nvSpPr>
        <p:spPr>
          <a:xfrm flipH="1">
            <a:off x="10979848" y="3705511"/>
            <a:ext cx="1501151" cy="1501151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29"/>
          <p:cNvGrpSpPr/>
          <p:nvPr/>
        </p:nvGrpSpPr>
        <p:grpSpPr>
          <a:xfrm>
            <a:off x="3399766" y="6080385"/>
            <a:ext cx="1264599" cy="474968"/>
            <a:chOff x="0" y="0"/>
            <a:chExt cx="1264598" cy="474967"/>
          </a:xfrm>
        </p:grpSpPr>
        <p:cxnSp>
          <p:nvCxnSpPr>
            <p:cNvPr id="149" name="Google Shape;149;p29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" name="Google Shape;150;p29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" name="Google Shape;151;p29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" name="Google Shape;152;p29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" name="Google Shape;153;p29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4" name="Google Shape;154;p29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9" descr="Google Shape;50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 descr="Google Shape;9;p1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21" descr="Google Shape;30;p4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1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9" r:id="rId8"/>
    <p:sldLayoutId id="2147483662" r:id="rId9"/>
    <p:sldLayoutId id="2147483663" r:id="rId10"/>
    <p:sldLayoutId id="2147483664" r:id="rId11"/>
    <p:sldLayoutId id="2147483665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9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yId58NNu8zg?t=2939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alex.p@varwin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hyperlink" Target="https://varwin.com/ru/educ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575" name="Google Shape;57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1"/>
          <p:cNvSpPr txBox="1">
            <a:spLocks noGrp="1"/>
          </p:cNvSpPr>
          <p:nvPr>
            <p:ph type="title"/>
          </p:nvPr>
        </p:nvSpPr>
        <p:spPr>
          <a:xfrm>
            <a:off x="859685" y="2430443"/>
            <a:ext cx="886691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 fontScale="90000"/>
          </a:bodyPr>
          <a:lstStyle/>
          <a:p>
            <a:pPr lvl="0"/>
            <a:r>
              <a:rPr lang="ru-RU" dirty="0">
                <a:latin typeface="Open Sans Medium"/>
                <a:ea typeface="Open Sans Medium"/>
                <a:cs typeface="Open Sans Medium"/>
                <a:sym typeface="Open Sans Medium"/>
              </a:rPr>
              <a:t>От обучения и </a:t>
            </a:r>
            <a:r>
              <a:rPr lang="ru-RU" dirty="0" err="1">
                <a:latin typeface="Open Sans Medium"/>
                <a:ea typeface="Open Sans Medium"/>
                <a:cs typeface="Open Sans Medium"/>
                <a:sym typeface="Open Sans Medium"/>
              </a:rPr>
              <a:t>хакатонов</a:t>
            </a:r>
            <a:r>
              <a:rPr lang="ru-RU" dirty="0">
                <a:latin typeface="Open Sans Medium"/>
                <a:ea typeface="Open Sans Medium"/>
                <a:cs typeface="Open Sans Medium"/>
                <a:sym typeface="Open Sans Medium"/>
              </a:rPr>
              <a:t> к реальной практике:</a:t>
            </a:r>
            <a:endParaRPr dirty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77" name="Google Shape;577;p1" descr="Google Shape;16;p2"/>
          <p:cNvPicPr preferRelativeResize="0"/>
          <p:nvPr/>
        </p:nvPicPr>
        <p:blipFill rotWithShape="1">
          <a:blip r:embed="rId4">
            <a:alphaModFix/>
          </a:blip>
          <a:srcRect t="1267" b="1266"/>
          <a:stretch/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"/>
          <p:cNvSpPr txBox="1"/>
          <p:nvPr/>
        </p:nvSpPr>
        <p:spPr>
          <a:xfrm>
            <a:off x="952030" y="4896015"/>
            <a:ext cx="88668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92500"/>
          </a:bodyPr>
          <a:lstStyle/>
          <a:p>
            <a:pPr lvl="0">
              <a:lnSpc>
                <a:spcPct val="115000"/>
              </a:lnSpc>
              <a:buClr>
                <a:srgbClr val="FFFFFF"/>
              </a:buClr>
              <a:buSzPts val="2400"/>
            </a:pPr>
            <a:r>
              <a:rPr lang="ru-RU" sz="2400" dirty="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школьники и студенты участвовали в разработке проектов для реальных бизнес-заказчиков компании </a:t>
            </a:r>
            <a:r>
              <a:rPr lang="ru-RU" sz="2400" b="1" dirty="0" err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Varwin</a:t>
            </a:r>
            <a:endParaRPr sz="2400" b="1" i="0" u="none" strike="noStrike" cap="none" dirty="0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F8131-1EAD-2B9B-067C-4AED267B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800" b="1" dirty="0"/>
              <a:t>Достижения педагогов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AA43D3-D9F6-CF64-D09E-36E23A4EC32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2372" y="1676519"/>
            <a:ext cx="8077200" cy="1204912"/>
          </a:xfrm>
        </p:spPr>
        <p:txBody>
          <a:bodyPr>
            <a:noAutofit/>
          </a:bodyPr>
          <a:lstStyle/>
          <a:p>
            <a:pPr marL="101600" indent="0">
              <a:lnSpc>
                <a:spcPct val="124000"/>
              </a:lnSpc>
              <a:buNone/>
            </a:pPr>
            <a:r>
              <a:rPr lang="ru-RU" sz="1600" dirty="0">
                <a:solidFill>
                  <a:srgbClr val="34398A"/>
                </a:solidFill>
              </a:rPr>
              <a:t>В 2023 году по результатам внедрения программы дополнительного образования по </a:t>
            </a:r>
            <a:r>
              <a:rPr lang="en-US" sz="1600" dirty="0">
                <a:solidFill>
                  <a:srgbClr val="34398A"/>
                </a:solidFill>
              </a:rPr>
              <a:t>VR-</a:t>
            </a:r>
            <a:r>
              <a:rPr lang="ru-RU" sz="1600" dirty="0">
                <a:solidFill>
                  <a:srgbClr val="34398A"/>
                </a:solidFill>
              </a:rPr>
              <a:t>разработке на базе ПО </a:t>
            </a:r>
            <a:r>
              <a:rPr lang="en-US" sz="1600" dirty="0">
                <a:solidFill>
                  <a:srgbClr val="34398A"/>
                </a:solidFill>
              </a:rPr>
              <a:t>Varwin Education</a:t>
            </a:r>
            <a:r>
              <a:rPr lang="ru-RU" sz="1600" dirty="0">
                <a:solidFill>
                  <a:srgbClr val="34398A"/>
                </a:solidFill>
              </a:rPr>
              <a:t> Илья Кустов,</a:t>
            </a:r>
            <a:r>
              <a:rPr lang="en-US" sz="1600" dirty="0">
                <a:solidFill>
                  <a:srgbClr val="34398A"/>
                </a:solidFill>
              </a:rPr>
              <a:t> </a:t>
            </a:r>
            <a:r>
              <a:rPr lang="ru-RU" sz="1600" dirty="0">
                <a:solidFill>
                  <a:srgbClr val="34398A"/>
                </a:solidFill>
              </a:rPr>
              <a:t>педагог дополнительного образования из «Академии талантов» г. Новый Уренгой:</a:t>
            </a:r>
          </a:p>
        </p:txBody>
      </p:sp>
      <p:pic>
        <p:nvPicPr>
          <p:cNvPr id="5" name="Рисунок 4" descr="Изображение выглядит как текст, снимок экрана, меню, письмо&#10;&#10;Автоматически созданное описание">
            <a:extLst>
              <a:ext uri="{FF2B5EF4-FFF2-40B4-BE49-F238E27FC236}">
                <a16:creationId xmlns:a16="http://schemas.microsoft.com/office/drawing/2014/main" id="{DAE7F1E4-73E9-CD38-E126-F3595E27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218" y="1681850"/>
            <a:ext cx="2406652" cy="436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601;p3">
            <a:extLst>
              <a:ext uri="{FF2B5EF4-FFF2-40B4-BE49-F238E27FC236}">
                <a16:creationId xmlns:a16="http://schemas.microsoft.com/office/drawing/2014/main" id="{8D302C9C-E74F-D0B2-7BDA-AD0846A2B723}"/>
              </a:ext>
            </a:extLst>
          </p:cNvPr>
          <p:cNvSpPr/>
          <p:nvPr/>
        </p:nvSpPr>
        <p:spPr>
          <a:xfrm>
            <a:off x="855925" y="3666523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85A3146-B852-196E-0DB7-8BDF799832A4}"/>
              </a:ext>
            </a:extLst>
          </p:cNvPr>
          <p:cNvSpPr txBox="1">
            <a:spLocks/>
          </p:cNvSpPr>
          <p:nvPr/>
        </p:nvSpPr>
        <p:spPr>
          <a:xfrm>
            <a:off x="984965" y="3429000"/>
            <a:ext cx="736454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14000"/>
              </a:lnSpc>
            </a:pPr>
            <a:r>
              <a:rPr lang="ru-RU" sz="1600" dirty="0">
                <a:solidFill>
                  <a:srgbClr val="34398A"/>
                </a:solidFill>
              </a:rPr>
              <a:t>	Стал победителем в конкурсе «</a:t>
            </a:r>
            <a:r>
              <a:rPr lang="ru-RU" sz="1600" b="1" dirty="0">
                <a:solidFill>
                  <a:srgbClr val="34398A"/>
                </a:solidFill>
              </a:rPr>
              <a:t>Учитель года</a:t>
            </a:r>
            <a:r>
              <a:rPr lang="ru-RU" sz="1600" dirty="0">
                <a:solidFill>
                  <a:srgbClr val="34398A"/>
                </a:solidFill>
              </a:rPr>
              <a:t>» в номинации              «Педагог дополнительного образования»;</a:t>
            </a:r>
          </a:p>
        </p:txBody>
      </p:sp>
      <p:sp>
        <p:nvSpPr>
          <p:cNvPr id="12" name="Google Shape;601;p3">
            <a:extLst>
              <a:ext uri="{FF2B5EF4-FFF2-40B4-BE49-F238E27FC236}">
                <a16:creationId xmlns:a16="http://schemas.microsoft.com/office/drawing/2014/main" id="{3F36CCED-E022-4296-6254-1761A673F14A}"/>
              </a:ext>
            </a:extLst>
          </p:cNvPr>
          <p:cNvSpPr/>
          <p:nvPr/>
        </p:nvSpPr>
        <p:spPr>
          <a:xfrm>
            <a:off x="855925" y="4761213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C732204-A294-2BDF-9EEB-B431E146D7CA}"/>
              </a:ext>
            </a:extLst>
          </p:cNvPr>
          <p:cNvSpPr/>
          <p:nvPr/>
        </p:nvSpPr>
        <p:spPr>
          <a:xfrm>
            <a:off x="0" y="2839453"/>
            <a:ext cx="350196" cy="954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C4B3C206-738D-7CFE-F093-A11545914CA2}"/>
              </a:ext>
            </a:extLst>
          </p:cNvPr>
          <p:cNvSpPr txBox="1">
            <a:spLocks/>
          </p:cNvSpPr>
          <p:nvPr/>
        </p:nvSpPr>
        <p:spPr>
          <a:xfrm>
            <a:off x="984964" y="4360497"/>
            <a:ext cx="7364547" cy="213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14000"/>
              </a:lnSpc>
            </a:pPr>
            <a:r>
              <a:rPr lang="ru-RU" sz="1600" dirty="0">
                <a:solidFill>
                  <a:srgbClr val="34398A"/>
                </a:solidFill>
              </a:rPr>
              <a:t>	Стал победителем регионального этапа Всероссийского конкурса профессионального мастерства работников сферы дополнительного образования «</a:t>
            </a:r>
            <a:r>
              <a:rPr lang="ru-RU" sz="1600" b="1" dirty="0">
                <a:solidFill>
                  <a:srgbClr val="34398A"/>
                </a:solidFill>
              </a:rPr>
              <a:t>Сердце отдаю детям</a:t>
            </a:r>
            <a:r>
              <a:rPr lang="ru-RU" sz="1600" dirty="0">
                <a:solidFill>
                  <a:srgbClr val="34398A"/>
                </a:solidFill>
              </a:rPr>
              <a:t>», участвуя                с образовательной программой по Varwin </a:t>
            </a:r>
            <a:r>
              <a:rPr lang="en-US" sz="1600" dirty="0">
                <a:solidFill>
                  <a:srgbClr val="34398A"/>
                </a:solidFill>
              </a:rPr>
              <a:t>Education</a:t>
            </a:r>
            <a:r>
              <a:rPr lang="ru-RU" sz="1600" dirty="0">
                <a:solidFill>
                  <a:srgbClr val="34398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052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32CDB-B383-C00C-8A38-4A5D6B4303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7056" y="420910"/>
            <a:ext cx="11037887" cy="1325563"/>
          </a:xfrm>
        </p:spPr>
        <p:txBody>
          <a:bodyPr>
            <a:normAutofit/>
          </a:bodyPr>
          <a:lstStyle/>
          <a:p>
            <a:r>
              <a:rPr lang="ru-RU" sz="3800" b="1" dirty="0"/>
              <a:t>Образовательная траектория </a:t>
            </a:r>
          </a:p>
        </p:txBody>
      </p:sp>
      <p:sp>
        <p:nvSpPr>
          <p:cNvPr id="4" name="Google Shape;635;p5">
            <a:extLst>
              <a:ext uri="{FF2B5EF4-FFF2-40B4-BE49-F238E27FC236}">
                <a16:creationId xmlns:a16="http://schemas.microsoft.com/office/drawing/2014/main" id="{311E9D1F-8C0C-B975-356B-605B1E533416}"/>
              </a:ext>
            </a:extLst>
          </p:cNvPr>
          <p:cNvSpPr/>
          <p:nvPr/>
        </p:nvSpPr>
        <p:spPr>
          <a:xfrm>
            <a:off x="457059" y="3274963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35;p5">
            <a:extLst>
              <a:ext uri="{FF2B5EF4-FFF2-40B4-BE49-F238E27FC236}">
                <a16:creationId xmlns:a16="http://schemas.microsoft.com/office/drawing/2014/main" id="{C82E0215-3545-BC7A-2660-67EC1E971724}"/>
              </a:ext>
            </a:extLst>
          </p:cNvPr>
          <p:cNvSpPr/>
          <p:nvPr/>
        </p:nvSpPr>
        <p:spPr>
          <a:xfrm>
            <a:off x="3343042" y="3274963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35;p5">
            <a:extLst>
              <a:ext uri="{FF2B5EF4-FFF2-40B4-BE49-F238E27FC236}">
                <a16:creationId xmlns:a16="http://schemas.microsoft.com/office/drawing/2014/main" id="{9C43991D-8BC9-59D8-7DFF-D4FBA24001AB}"/>
              </a:ext>
            </a:extLst>
          </p:cNvPr>
          <p:cNvSpPr/>
          <p:nvPr/>
        </p:nvSpPr>
        <p:spPr>
          <a:xfrm>
            <a:off x="6234798" y="4859394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35;p5">
            <a:extLst>
              <a:ext uri="{FF2B5EF4-FFF2-40B4-BE49-F238E27FC236}">
                <a16:creationId xmlns:a16="http://schemas.microsoft.com/office/drawing/2014/main" id="{4B1BE85E-C69F-DEEC-D3AE-72952CF89523}"/>
              </a:ext>
            </a:extLst>
          </p:cNvPr>
          <p:cNvSpPr/>
          <p:nvPr/>
        </p:nvSpPr>
        <p:spPr>
          <a:xfrm>
            <a:off x="9076612" y="3274963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35;p5">
            <a:extLst>
              <a:ext uri="{FF2B5EF4-FFF2-40B4-BE49-F238E27FC236}">
                <a16:creationId xmlns:a16="http://schemas.microsoft.com/office/drawing/2014/main" id="{9FD67796-9310-12A0-E3A5-873A2A2CA0E7}"/>
              </a:ext>
            </a:extLst>
          </p:cNvPr>
          <p:cNvSpPr/>
          <p:nvPr/>
        </p:nvSpPr>
        <p:spPr>
          <a:xfrm>
            <a:off x="6234798" y="1710408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736;g164409d5ad6_0_743">
            <a:extLst>
              <a:ext uri="{FF2B5EF4-FFF2-40B4-BE49-F238E27FC236}">
                <a16:creationId xmlns:a16="http://schemas.microsoft.com/office/drawing/2014/main" id="{D132E1F6-2897-5A7B-9229-3CBEA91AB4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169" y="3382768"/>
            <a:ext cx="2190043" cy="96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37;g164409d5ad6_0_743">
            <a:extLst>
              <a:ext uri="{FF2B5EF4-FFF2-40B4-BE49-F238E27FC236}">
                <a16:creationId xmlns:a16="http://schemas.microsoft.com/office/drawing/2014/main" id="{425D4575-9913-856E-097B-D80FA3C8D8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520" y="3574415"/>
            <a:ext cx="2155537" cy="41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34;g164409d5ad6_0_743">
            <a:extLst>
              <a:ext uri="{FF2B5EF4-FFF2-40B4-BE49-F238E27FC236}">
                <a16:creationId xmlns:a16="http://schemas.microsoft.com/office/drawing/2014/main" id="{234D3796-42AD-68DD-1B91-0D53B343DF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0807" y="3540167"/>
            <a:ext cx="2209478" cy="6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Изображение выглядит как Графика, типограф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5627CCF-13DA-62EF-A7CD-AD3931FE9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806" y="4989506"/>
            <a:ext cx="1907907" cy="51926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Шрифт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BF9FCFD-82CF-CD54-2852-326033A5A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804" y="5549747"/>
            <a:ext cx="1907907" cy="51275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Шрифт, Графика, логотип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C59947C-997D-35FF-FAFF-2395932258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505" t="24568" r="36118" b="24967"/>
          <a:stretch/>
        </p:blipFill>
        <p:spPr>
          <a:xfrm>
            <a:off x="10757228" y="1987194"/>
            <a:ext cx="673057" cy="680936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круг, символ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A9D5B3A-E722-6799-9465-F9240BE316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185" t="26363" r="5752" b="27091"/>
          <a:stretch/>
        </p:blipFill>
        <p:spPr>
          <a:xfrm>
            <a:off x="9950042" y="2047545"/>
            <a:ext cx="562378" cy="60911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круг, символ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B02DB19-0F3F-CC1E-40F4-93CCC3441F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45" t="50652" r="47792" b="2802"/>
          <a:stretch/>
        </p:blipFill>
        <p:spPr>
          <a:xfrm>
            <a:off x="9240684" y="2047545"/>
            <a:ext cx="562378" cy="609119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логотип, Шрифт, Графи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493D12-618F-FAC0-7C14-C9D9ED3E70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141" y="2075178"/>
            <a:ext cx="1787935" cy="553851"/>
          </a:xfrm>
          <a:prstGeom prst="rect">
            <a:avLst/>
          </a:prstGeom>
        </p:spPr>
      </p:pic>
      <p:sp>
        <p:nvSpPr>
          <p:cNvPr id="40" name="Google Shape;635;p5">
            <a:extLst>
              <a:ext uri="{FF2B5EF4-FFF2-40B4-BE49-F238E27FC236}">
                <a16:creationId xmlns:a16="http://schemas.microsoft.com/office/drawing/2014/main" id="{85AD1947-7AFF-9E3B-37D8-7BE843F7158D}"/>
              </a:ext>
            </a:extLst>
          </p:cNvPr>
          <p:cNvSpPr/>
          <p:nvPr/>
        </p:nvSpPr>
        <p:spPr>
          <a:xfrm>
            <a:off x="6234798" y="3284901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" name="Google Shape;1737;g164409d5ad6_0_743">
            <a:extLst>
              <a:ext uri="{FF2B5EF4-FFF2-40B4-BE49-F238E27FC236}">
                <a16:creationId xmlns:a16="http://schemas.microsoft.com/office/drawing/2014/main" id="{93C55B3A-5B7D-916F-F66D-440EC59388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110" y="3600761"/>
            <a:ext cx="2155537" cy="41357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52232A-E61A-CE4F-D0DB-31335B2C871C}"/>
              </a:ext>
            </a:extLst>
          </p:cNvPr>
          <p:cNvSpPr txBox="1"/>
          <p:nvPr/>
        </p:nvSpPr>
        <p:spPr>
          <a:xfrm>
            <a:off x="3492272" y="4042982"/>
            <a:ext cx="2051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базовый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AB4885-ECA3-AAC0-D35C-DF7EEFC79AF6}"/>
              </a:ext>
            </a:extLst>
          </p:cNvPr>
          <p:cNvSpPr txBox="1"/>
          <p:nvPr/>
        </p:nvSpPr>
        <p:spPr>
          <a:xfrm>
            <a:off x="6471668" y="4046121"/>
            <a:ext cx="2051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продвинутый</a:t>
            </a:r>
          </a:p>
        </p:txBody>
      </p:sp>
      <p:pic>
        <p:nvPicPr>
          <p:cNvPr id="51" name="Рисунок 50" descr="Изображение выглядит как текст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D89974B-A0EA-24A1-70A6-130EEB9D80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3199" y="5182859"/>
            <a:ext cx="1749357" cy="571457"/>
          </a:xfrm>
          <a:prstGeom prst="rect">
            <a:avLst/>
          </a:prstGeom>
        </p:spPr>
      </p:pic>
      <p:sp>
        <p:nvSpPr>
          <p:cNvPr id="52" name="Google Shape;635;p5">
            <a:extLst>
              <a:ext uri="{FF2B5EF4-FFF2-40B4-BE49-F238E27FC236}">
                <a16:creationId xmlns:a16="http://schemas.microsoft.com/office/drawing/2014/main" id="{89D1966C-8CBD-BE12-65CB-E641C635E7C0}"/>
              </a:ext>
            </a:extLst>
          </p:cNvPr>
          <p:cNvSpPr/>
          <p:nvPr/>
        </p:nvSpPr>
        <p:spPr>
          <a:xfrm>
            <a:off x="9076612" y="4859394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635;p5">
            <a:extLst>
              <a:ext uri="{FF2B5EF4-FFF2-40B4-BE49-F238E27FC236}">
                <a16:creationId xmlns:a16="http://schemas.microsoft.com/office/drawing/2014/main" id="{8E0ADB41-D387-7237-0795-2923273B72A0}"/>
              </a:ext>
            </a:extLst>
          </p:cNvPr>
          <p:cNvSpPr/>
          <p:nvPr/>
        </p:nvSpPr>
        <p:spPr>
          <a:xfrm>
            <a:off x="9076612" y="1710408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636;p5">
            <a:extLst>
              <a:ext uri="{FF2B5EF4-FFF2-40B4-BE49-F238E27FC236}">
                <a16:creationId xmlns:a16="http://schemas.microsoft.com/office/drawing/2014/main" id="{94263ED2-4E63-033E-3E5F-21025E93074F}"/>
              </a:ext>
            </a:extLst>
          </p:cNvPr>
          <p:cNvSpPr txBox="1"/>
          <p:nvPr/>
        </p:nvSpPr>
        <p:spPr>
          <a:xfrm>
            <a:off x="558600" y="4884872"/>
            <a:ext cx="3741230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ru-RU" sz="160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С помощью </a:t>
            </a:r>
            <a:r>
              <a:rPr lang="en-US" sz="160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Varwin Education </a:t>
            </a:r>
            <a:r>
              <a:rPr lang="ru-RU" sz="160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можно построить различные траектории дополнительного образования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ru-RU" sz="160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для школьников 1-11 классов</a:t>
            </a:r>
            <a:endParaRPr sz="1600" i="0" u="none" strike="noStrike" cap="none" dirty="0">
              <a:solidFill>
                <a:srgbClr val="34398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6387EC2-CC12-DDA0-2DBC-2007244FCED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889682" y="3884158"/>
            <a:ext cx="453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B322E93-86AA-C13D-3223-905E42017612}"/>
              </a:ext>
            </a:extLst>
          </p:cNvPr>
          <p:cNvCxnSpPr/>
          <p:nvPr/>
        </p:nvCxnSpPr>
        <p:spPr>
          <a:xfrm>
            <a:off x="5787211" y="3884158"/>
            <a:ext cx="453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0557F699-CA04-9F43-3C8F-F76F9BBF2665}"/>
              </a:ext>
            </a:extLst>
          </p:cNvPr>
          <p:cNvCxnSpPr/>
          <p:nvPr/>
        </p:nvCxnSpPr>
        <p:spPr>
          <a:xfrm>
            <a:off x="8661648" y="3874010"/>
            <a:ext cx="453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Соединитель: уступ 62">
            <a:extLst>
              <a:ext uri="{FF2B5EF4-FFF2-40B4-BE49-F238E27FC236}">
                <a16:creationId xmlns:a16="http://schemas.microsoft.com/office/drawing/2014/main" id="{B3868B0F-6693-17DB-2DDD-D4C1F5E02510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rot="5400000" flipH="1" flipV="1">
            <a:off x="4919396" y="1959561"/>
            <a:ext cx="955360" cy="1675444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758D0B84-2200-5073-7E93-489601B6E205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8661648" y="2319603"/>
            <a:ext cx="414964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8298372B-394C-2DCF-5B66-87D673D265FB}"/>
              </a:ext>
            </a:extLst>
          </p:cNvPr>
          <p:cNvCxnSpPr>
            <a:cxnSpLocks/>
          </p:cNvCxnSpPr>
          <p:nvPr/>
        </p:nvCxnSpPr>
        <p:spPr>
          <a:xfrm>
            <a:off x="8700045" y="5460037"/>
            <a:ext cx="376567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Соединитель: уступ 68">
            <a:extLst>
              <a:ext uri="{FF2B5EF4-FFF2-40B4-BE49-F238E27FC236}">
                <a16:creationId xmlns:a16="http://schemas.microsoft.com/office/drawing/2014/main" id="{5B216122-40C1-1D6F-16D0-B582BDC728D6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4909458" y="4143248"/>
            <a:ext cx="975237" cy="1675444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52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800" b="1" dirty="0">
                <a:latin typeface="Open Sans"/>
                <a:ea typeface="Open Sans"/>
                <a:cs typeface="Open Sans"/>
                <a:sym typeface="Open Sans"/>
              </a:rPr>
              <a:t>Образовательные программы </a:t>
            </a:r>
            <a:r>
              <a:rPr lang="en-US" sz="3800" b="1" dirty="0">
                <a:latin typeface="Open Sans"/>
                <a:ea typeface="Open Sans"/>
                <a:cs typeface="Open Sans"/>
                <a:sym typeface="Open Sans"/>
              </a:rPr>
              <a:t>IT-</a:t>
            </a:r>
            <a:r>
              <a:rPr lang="ru-RU" sz="3800" b="1" dirty="0">
                <a:latin typeface="Open Sans"/>
                <a:ea typeface="Open Sans"/>
                <a:cs typeface="Open Sans"/>
                <a:sym typeface="Open Sans"/>
              </a:rPr>
              <a:t>кубы</a:t>
            </a:r>
            <a:endParaRPr sz="3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</p:nvPr>
        </p:nvSpPr>
        <p:spPr>
          <a:xfrm>
            <a:off x="696627" y="1813581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>
                <a:solidFill>
                  <a:schemeClr val="accent1"/>
                </a:solidFill>
              </a:rPr>
              <a:t>ГАНОУ СО «</a:t>
            </a:r>
            <a:r>
              <a:rPr lang="en-US" sz="1800" b="1" dirty="0" err="1">
                <a:solidFill>
                  <a:schemeClr val="accent1"/>
                </a:solidFill>
              </a:rPr>
              <a:t>Дворец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Молодёжи</a:t>
            </a:r>
            <a:r>
              <a:rPr lang="en-US" sz="1800" b="1" dirty="0">
                <a:solidFill>
                  <a:schemeClr val="accent1"/>
                </a:solidFill>
              </a:rPr>
              <a:t>»,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 err="1">
                <a:solidFill>
                  <a:schemeClr val="accent1"/>
                </a:solidFill>
              </a:rPr>
              <a:t>Свердловская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область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chemeClr val="accent1"/>
                </a:solidFill>
              </a:rPr>
              <a:t>Педагоги</a:t>
            </a:r>
            <a:r>
              <a:rPr lang="en-US" sz="1600" dirty="0">
                <a:solidFill>
                  <a:schemeClr val="accent1"/>
                </a:solidFill>
              </a:rPr>
              <a:t> IT-</a:t>
            </a:r>
            <a:r>
              <a:rPr lang="en-US" sz="1600" dirty="0" err="1">
                <a:solidFill>
                  <a:schemeClr val="accent1"/>
                </a:solidFill>
              </a:rPr>
              <a:t>Куба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реализуют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комплексную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программу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дополнительного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образования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по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направлению</a:t>
            </a:r>
            <a:r>
              <a:rPr lang="en-US" sz="1600" dirty="0">
                <a:solidFill>
                  <a:schemeClr val="accent1"/>
                </a:solidFill>
              </a:rPr>
              <a:t> VR, </a:t>
            </a:r>
            <a:endParaRPr sz="16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в </a:t>
            </a:r>
            <a:r>
              <a:rPr lang="en-US" sz="1600" dirty="0" err="1">
                <a:solidFill>
                  <a:schemeClr val="accent1"/>
                </a:solidFill>
              </a:rPr>
              <a:t>рамках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которой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дети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поэтапно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изучают</a:t>
            </a:r>
            <a:r>
              <a:rPr lang="en-US" sz="1600" dirty="0">
                <a:solidFill>
                  <a:schemeClr val="accent1"/>
                </a:solidFill>
              </a:rPr>
              <a:t> VR: </a:t>
            </a:r>
            <a:r>
              <a:rPr lang="en-US" sz="1600" dirty="0" err="1">
                <a:solidFill>
                  <a:schemeClr val="accent1"/>
                </a:solidFill>
              </a:rPr>
              <a:t>начинают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endParaRPr sz="16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accent1"/>
                </a:solidFill>
              </a:rPr>
              <a:t>с Varwin, и </a:t>
            </a:r>
            <a:r>
              <a:rPr lang="en-US" sz="1600" dirty="0" err="1">
                <a:solidFill>
                  <a:schemeClr val="accent1"/>
                </a:solidFill>
              </a:rPr>
              <a:t>затем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переходят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на</a:t>
            </a:r>
            <a:r>
              <a:rPr lang="en-US" sz="1600" dirty="0">
                <a:solidFill>
                  <a:schemeClr val="accent1"/>
                </a:solidFill>
              </a:rPr>
              <a:t> 3D </a:t>
            </a:r>
            <a:r>
              <a:rPr lang="en-US" sz="1600" dirty="0" err="1">
                <a:solidFill>
                  <a:schemeClr val="accent1"/>
                </a:solidFill>
              </a:rPr>
              <a:t>моделирование</a:t>
            </a:r>
            <a:r>
              <a:rPr lang="en-US" sz="1600" dirty="0">
                <a:solidFill>
                  <a:schemeClr val="accent1"/>
                </a:solidFill>
              </a:rPr>
              <a:t> и Unity. </a:t>
            </a:r>
            <a:endParaRPr lang="ru-RU" sz="16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>
                <a:solidFill>
                  <a:schemeClr val="accent1"/>
                </a:solidFill>
              </a:rPr>
              <a:t>Также</a:t>
            </a:r>
            <a:r>
              <a:rPr lang="ru-RU" sz="1600" dirty="0">
                <a:solidFill>
                  <a:schemeClr val="accent1"/>
                </a:solidFill>
              </a:rPr>
              <a:t> в 2022/2023 </a:t>
            </a:r>
            <a:r>
              <a:rPr lang="ru-RU" sz="1600" dirty="0" err="1">
                <a:solidFill>
                  <a:schemeClr val="accent1"/>
                </a:solidFill>
              </a:rPr>
              <a:t>уч.году</a:t>
            </a:r>
            <a:r>
              <a:rPr lang="ru-RU" sz="1600" dirty="0">
                <a:solidFill>
                  <a:schemeClr val="accent1"/>
                </a:solidFill>
              </a:rPr>
              <a:t> </a:t>
            </a:r>
            <a:r>
              <a:rPr lang="en-US" sz="1600" dirty="0">
                <a:solidFill>
                  <a:schemeClr val="accent1"/>
                </a:solidFill>
              </a:rPr>
              <a:t>Varwin </a:t>
            </a:r>
            <a:r>
              <a:rPr lang="ru-RU" sz="1600" dirty="0">
                <a:solidFill>
                  <a:schemeClr val="accent1"/>
                </a:solidFill>
              </a:rPr>
              <a:t>стал партнером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ru-RU" sz="1600" dirty="0">
                <a:solidFill>
                  <a:schemeClr val="accent1"/>
                </a:solidFill>
              </a:rPr>
              <a:t>нескольких </a:t>
            </a:r>
            <a:r>
              <a:rPr lang="en-US" sz="1600" b="1" dirty="0" err="1">
                <a:solidFill>
                  <a:schemeClr val="accent1"/>
                </a:solidFill>
              </a:rPr>
              <a:t>внутренни</a:t>
            </a:r>
            <a:r>
              <a:rPr lang="ru-RU" sz="1600" b="1" dirty="0">
                <a:solidFill>
                  <a:schemeClr val="accent1"/>
                </a:solidFill>
              </a:rPr>
              <a:t>х</a:t>
            </a:r>
            <a:r>
              <a:rPr lang="en-US" sz="1600" b="1" dirty="0">
                <a:solidFill>
                  <a:schemeClr val="accent1"/>
                </a:solidFill>
              </a:rPr>
              <a:t> </a:t>
            </a:r>
            <a:r>
              <a:rPr lang="ru-RU" sz="1600" b="1" dirty="0">
                <a:solidFill>
                  <a:schemeClr val="accent1"/>
                </a:solidFill>
              </a:rPr>
              <a:t>конкурсов</a:t>
            </a:r>
            <a:r>
              <a:rPr lang="en-US" sz="1600" b="1" dirty="0">
                <a:solidFill>
                  <a:schemeClr val="accent1"/>
                </a:solidFill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</a:rPr>
              <a:t>по</a:t>
            </a:r>
            <a:r>
              <a:rPr lang="en-US" sz="1600" b="1" dirty="0">
                <a:solidFill>
                  <a:schemeClr val="accent1"/>
                </a:solidFill>
              </a:rPr>
              <a:t> </a:t>
            </a:r>
            <a:r>
              <a:rPr lang="ru-RU" sz="1600" b="1" dirty="0">
                <a:solidFill>
                  <a:schemeClr val="accent1"/>
                </a:solidFill>
              </a:rPr>
              <a:t>3</a:t>
            </a:r>
            <a:r>
              <a:rPr lang="en-US" sz="1600" b="1" dirty="0">
                <a:solidFill>
                  <a:schemeClr val="accent1"/>
                </a:solidFill>
              </a:rPr>
              <a:t>D/VR</a:t>
            </a:r>
            <a:r>
              <a:rPr lang="ru-RU" sz="1600" b="1" dirty="0">
                <a:solidFill>
                  <a:schemeClr val="accent1"/>
                </a:solidFill>
              </a:rPr>
              <a:t>  </a:t>
            </a:r>
            <a:r>
              <a:rPr lang="ru-RU" sz="1600" dirty="0">
                <a:solidFill>
                  <a:schemeClr val="accent1"/>
                </a:solidFill>
              </a:rPr>
              <a:t>с участием более 120 школьников</a:t>
            </a:r>
            <a:r>
              <a:rPr lang="ru-RU" sz="1600" b="1" dirty="0">
                <a:solidFill>
                  <a:schemeClr val="accent1"/>
                </a:solidFill>
              </a:rPr>
              <a:t>, </a:t>
            </a:r>
            <a:r>
              <a:rPr lang="ru-RU" sz="1600" dirty="0">
                <a:solidFill>
                  <a:schemeClr val="accent1"/>
                </a:solidFill>
              </a:rPr>
              <a:t>которые проводились на базе </a:t>
            </a:r>
            <a:r>
              <a:rPr lang="en-US" sz="1600" dirty="0" err="1">
                <a:solidFill>
                  <a:schemeClr val="accent1"/>
                </a:solidFill>
              </a:rPr>
              <a:t>учреждений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ru-RU" sz="1600" dirty="0">
                <a:solidFill>
                  <a:schemeClr val="accent1"/>
                </a:solidFill>
              </a:rPr>
              <a:t>      </a:t>
            </a:r>
            <a:r>
              <a:rPr lang="en-US" sz="1600" dirty="0">
                <a:solidFill>
                  <a:schemeClr val="accent1"/>
                </a:solidFill>
              </a:rPr>
              <a:t>ГАНОУ СО «</a:t>
            </a:r>
            <a:r>
              <a:rPr lang="en-US" sz="1600" dirty="0" err="1">
                <a:solidFill>
                  <a:schemeClr val="accent1"/>
                </a:solidFill>
              </a:rPr>
              <a:t>Дворец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Молодёжи</a:t>
            </a:r>
            <a:r>
              <a:rPr lang="ru-RU" sz="1600" dirty="0">
                <a:solidFill>
                  <a:schemeClr val="accent1"/>
                </a:solidFill>
              </a:rPr>
              <a:t>».</a:t>
            </a:r>
          </a:p>
        </p:txBody>
      </p:sp>
      <p:pic>
        <p:nvPicPr>
          <p:cNvPr id="711" name="Google Shape;71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8459" y="1806556"/>
            <a:ext cx="3066637" cy="2043614"/>
          </a:xfrm>
          <a:prstGeom prst="roundRect">
            <a:avLst>
              <a:gd name="adj" fmla="val 14035"/>
            </a:avLst>
          </a:prstGeom>
          <a:noFill/>
          <a:ln>
            <a:noFill/>
          </a:ln>
        </p:spPr>
      </p:pic>
      <p:pic>
        <p:nvPicPr>
          <p:cNvPr id="3" name="Рисунок 2" descr="Изображение выглядит как одежда, человек, обувь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8CBE77B4-CA9E-BA01-CB2E-568BC630B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273" y="4009981"/>
            <a:ext cx="3064823" cy="2043615"/>
          </a:xfrm>
          <a:prstGeom prst="roundRect">
            <a:avLst/>
          </a:prstGeom>
        </p:spPr>
      </p:pic>
      <p:pic>
        <p:nvPicPr>
          <p:cNvPr id="2" name="Рисунок 1" descr="Изображение выглядит как Графика, символ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2838D0C-3BC7-D83F-CC36-11F423BFB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357" y="1678260"/>
            <a:ext cx="911635" cy="760303"/>
          </a:xfrm>
          <a:prstGeom prst="rect">
            <a:avLst/>
          </a:prstGeom>
        </p:spPr>
      </p:pic>
      <p:sp>
        <p:nvSpPr>
          <p:cNvPr id="4" name="Google Shape;694;p9">
            <a:extLst>
              <a:ext uri="{FF2B5EF4-FFF2-40B4-BE49-F238E27FC236}">
                <a16:creationId xmlns:a16="http://schemas.microsoft.com/office/drawing/2014/main" id="{FFEA3BD7-3ECE-FFDD-EA64-FD7FBD65C6B5}"/>
              </a:ext>
            </a:extLst>
          </p:cNvPr>
          <p:cNvSpPr txBox="1"/>
          <p:nvPr/>
        </p:nvSpPr>
        <p:spPr>
          <a:xfrm>
            <a:off x="1491600" y="5531079"/>
            <a:ext cx="5424766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 err="1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</a:t>
            </a:r>
            <a:r>
              <a:rPr lang="ru-RU" sz="1800" b="1" u="sng" dirty="0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слушайте об</a:t>
            </a:r>
            <a:r>
              <a:rPr lang="en-US" sz="1800" b="1" u="sng" dirty="0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1800" b="1" u="sng" dirty="0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опыте участия в конкурсах от педагога </a:t>
            </a:r>
            <a:r>
              <a:rPr lang="en-US" sz="1800" b="1" u="sng" dirty="0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IT-</a:t>
            </a:r>
            <a:r>
              <a:rPr lang="ru-RU" sz="1800" b="1" u="sng" dirty="0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Куб Уралмаш!</a:t>
            </a:r>
            <a:endParaRPr sz="1800" dirty="0">
              <a:solidFill>
                <a:srgbClr val="44C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Google Shape;691;p9">
            <a:hlinkClick r:id="rId6"/>
            <a:extLst>
              <a:ext uri="{FF2B5EF4-FFF2-40B4-BE49-F238E27FC236}">
                <a16:creationId xmlns:a16="http://schemas.microsoft.com/office/drawing/2014/main" id="{0783E090-7AAE-F673-9C09-F6FA80E7904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752" y="5799172"/>
            <a:ext cx="412550" cy="2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lvl="0">
              <a:buSzPts val="990"/>
            </a:pPr>
            <a:r>
              <a:rPr lang="ru-RU" sz="3800" b="1" dirty="0"/>
              <a:t>Образовательные программы </a:t>
            </a:r>
            <a:r>
              <a:rPr lang="en-US" sz="3800" b="1" dirty="0"/>
              <a:t>IT-</a:t>
            </a:r>
            <a:r>
              <a:rPr lang="ru-RU" sz="3800" b="1" dirty="0"/>
              <a:t>кубы</a:t>
            </a:r>
            <a:endParaRPr sz="3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</p:nvPr>
        </p:nvSpPr>
        <p:spPr>
          <a:xfrm>
            <a:off x="689372" y="2108187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>
                <a:solidFill>
                  <a:schemeClr val="accent1"/>
                </a:solidFill>
              </a:rPr>
              <a:t>IT-</a:t>
            </a:r>
            <a:r>
              <a:rPr lang="ru-RU" sz="1800" b="1" dirty="0">
                <a:solidFill>
                  <a:schemeClr val="accent1"/>
                </a:solidFill>
              </a:rPr>
              <a:t>Куб г. Смоленск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8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dirty="0">
                <a:solidFill>
                  <a:schemeClr val="accent1"/>
                </a:solidFill>
              </a:rPr>
              <a:t>Реализован модуль «Изучение виртуальной реальности с применением </a:t>
            </a:r>
            <a:r>
              <a:rPr lang="en-US" sz="1600" dirty="0" err="1">
                <a:solidFill>
                  <a:schemeClr val="accent1"/>
                </a:solidFill>
              </a:rPr>
              <a:t>Varwin</a:t>
            </a:r>
            <a:r>
              <a:rPr lang="en-US" sz="1600" dirty="0">
                <a:solidFill>
                  <a:schemeClr val="accent1"/>
                </a:solidFill>
              </a:rPr>
              <a:t> Education</a:t>
            </a:r>
            <a:r>
              <a:rPr lang="ru-RU" sz="1600" dirty="0">
                <a:solidFill>
                  <a:schemeClr val="accent1"/>
                </a:solidFill>
              </a:rPr>
              <a:t>», который включает создание проектов, </a:t>
            </a:r>
            <a:r>
              <a:rPr lang="ru-RU" sz="1600" dirty="0" err="1">
                <a:solidFill>
                  <a:schemeClr val="accent1"/>
                </a:solidFill>
              </a:rPr>
              <a:t>прототипирование</a:t>
            </a:r>
            <a:r>
              <a:rPr lang="ru-RU" sz="1600" dirty="0">
                <a:solidFill>
                  <a:schemeClr val="accent1"/>
                </a:solidFill>
              </a:rPr>
              <a:t> сцен, изучение логики программирования. Реализуется проектная деятельность с применением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Varwin</a:t>
            </a:r>
            <a:r>
              <a:rPr lang="en-US" sz="1600" dirty="0">
                <a:solidFill>
                  <a:schemeClr val="accent1"/>
                </a:solidFill>
              </a:rPr>
              <a:t>. </a:t>
            </a:r>
            <a:r>
              <a:rPr lang="ru-RU" sz="1600" dirty="0">
                <a:solidFill>
                  <a:schemeClr val="accent1"/>
                </a:solidFill>
              </a:rPr>
              <a:t>Через модуль прошло около 60 учеников.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dirty="0">
                <a:solidFill>
                  <a:schemeClr val="accent1"/>
                </a:solidFill>
              </a:rPr>
              <a:t>Проведен «</a:t>
            </a:r>
            <a:r>
              <a:rPr lang="ru-RU" sz="1600" b="1" dirty="0">
                <a:solidFill>
                  <a:schemeClr val="accent1"/>
                </a:solidFill>
              </a:rPr>
              <a:t>Первый </a:t>
            </a:r>
            <a:r>
              <a:rPr lang="ru-RU" sz="1600" b="1" dirty="0" err="1">
                <a:solidFill>
                  <a:schemeClr val="accent1"/>
                </a:solidFill>
              </a:rPr>
              <a:t>хакатон</a:t>
            </a:r>
            <a:r>
              <a:rPr lang="ru-RU" sz="1600" b="1" dirty="0">
                <a:solidFill>
                  <a:schemeClr val="accent1"/>
                </a:solidFill>
              </a:rPr>
              <a:t> по виртуальной реальности</a:t>
            </a:r>
            <a:r>
              <a:rPr lang="ru-RU" sz="1600" dirty="0">
                <a:solidFill>
                  <a:schemeClr val="accent1"/>
                </a:solidFill>
              </a:rPr>
              <a:t>», в рамках которого создавались </a:t>
            </a:r>
            <a:r>
              <a:rPr lang="en-US" sz="1600" dirty="0">
                <a:solidFill>
                  <a:schemeClr val="accent1"/>
                </a:solidFill>
              </a:rPr>
              <a:t>VR-</a:t>
            </a:r>
            <a:r>
              <a:rPr lang="ru-RU" sz="1600" dirty="0">
                <a:solidFill>
                  <a:schemeClr val="accent1"/>
                </a:solidFill>
              </a:rPr>
              <a:t>экскурсии по </a:t>
            </a:r>
            <a:r>
              <a:rPr lang="en-US" sz="1600" dirty="0">
                <a:solidFill>
                  <a:schemeClr val="accent1"/>
                </a:solidFill>
              </a:rPr>
              <a:t>IT-</a:t>
            </a:r>
            <a:r>
              <a:rPr lang="ru-RU" sz="1600" dirty="0">
                <a:solidFill>
                  <a:schemeClr val="accent1"/>
                </a:solidFill>
              </a:rPr>
              <a:t>кубу г. Смоленск.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dirty="0">
                <a:solidFill>
                  <a:schemeClr val="accent1"/>
                </a:solidFill>
              </a:rPr>
              <a:t>В очном этапе конкурса приняло участие 18 финалистов.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8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8194" name="Picture 2" descr="весенняя образовательная сессия для участников проекта «IT_РЕГИОН» - фото -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785" y="1701800"/>
            <a:ext cx="3636439" cy="24256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58" y="3429793"/>
            <a:ext cx="3056651" cy="2818607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Центр цифрового образования детей «IT-Куб»">
            <a:extLst>
              <a:ext uri="{FF2B5EF4-FFF2-40B4-BE49-F238E27FC236}">
                <a16:creationId xmlns:a16="http://schemas.microsoft.com/office/drawing/2014/main" id="{ED97A41C-5C75-3A47-47BC-329E78577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332" y="1701800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84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0" y="0"/>
            <a:ext cx="121835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76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562" name="Google Shape;1562;p76"/>
          <p:cNvSpPr/>
          <p:nvPr/>
        </p:nvSpPr>
        <p:spPr>
          <a:xfrm>
            <a:off x="-4231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40784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3" name="Google Shape;1563;p76" descr="Google Shape;16;p2"/>
          <p:cNvPicPr preferRelativeResize="0"/>
          <p:nvPr/>
        </p:nvPicPr>
        <p:blipFill rotWithShape="1">
          <a:blip r:embed="rId4">
            <a:alphaModFix/>
          </a:blip>
          <a:srcRect t="1267" b="1266"/>
          <a:stretch/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482816" y="3637338"/>
            <a:ext cx="8866912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pen Sans"/>
              <a:buNone/>
            </a:pPr>
            <a:r>
              <a:rPr lang="en-US" sz="4400" dirty="0" err="1"/>
              <a:t>Хакатоны</a:t>
            </a:r>
            <a:r>
              <a:rPr lang="en-US" sz="4400" dirty="0"/>
              <a:t> и </a:t>
            </a:r>
            <a:r>
              <a:rPr lang="en-US" sz="4400" dirty="0" err="1"/>
              <a:t>конкурсы</a:t>
            </a:r>
            <a:r>
              <a:rPr lang="en-US" sz="4400" dirty="0"/>
              <a:t> </a:t>
            </a:r>
            <a:r>
              <a:rPr lang="en-US" sz="4400" dirty="0" err="1"/>
              <a:t>профессионального</a:t>
            </a:r>
            <a:r>
              <a:rPr lang="en-US" sz="4400" dirty="0"/>
              <a:t> </a:t>
            </a:r>
            <a:r>
              <a:rPr lang="en-US" sz="4400" dirty="0" err="1"/>
              <a:t>мастерства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5353265f97_0_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 b="1" dirty="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Varwin Education – </a:t>
            </a:r>
            <a:r>
              <a:rPr lang="ru-RU" sz="3800" b="1" dirty="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лидер сферы </a:t>
            </a:r>
            <a:br>
              <a:rPr lang="en-US" sz="3800" b="1" dirty="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3800" b="1" dirty="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НТО </a:t>
            </a:r>
            <a:r>
              <a:rPr lang="en-US" sz="3800" b="1" dirty="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Junior</a:t>
            </a:r>
            <a:endParaRPr sz="3800" b="1" dirty="0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38" name="Google Shape;1538;g15353265f97_0_27"/>
          <p:cNvGrpSpPr/>
          <p:nvPr/>
        </p:nvGrpSpPr>
        <p:grpSpPr>
          <a:xfrm>
            <a:off x="593383" y="4873660"/>
            <a:ext cx="7239799" cy="1169700"/>
            <a:chOff x="1495213" y="4973288"/>
            <a:chExt cx="8211587" cy="1169700"/>
          </a:xfrm>
        </p:grpSpPr>
        <p:sp>
          <p:nvSpPr>
            <p:cNvPr id="1539" name="Google Shape;1539;g15353265f97_0_27"/>
            <p:cNvSpPr/>
            <p:nvPr/>
          </p:nvSpPr>
          <p:spPr>
            <a:xfrm>
              <a:off x="1495213" y="4973288"/>
              <a:ext cx="8211587" cy="11697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00B0F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None/>
              </a:pPr>
              <a:endParaRPr sz="1100" b="0" i="1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540" name="Google Shape;1540;g15353265f97_0_27" descr="Image"/>
            <p:cNvPicPr preferRelativeResize="0"/>
            <p:nvPr/>
          </p:nvPicPr>
          <p:blipFill rotWithShape="1">
            <a:blip r:embed="rId3">
              <a:alphaModFix/>
            </a:blip>
            <a:srcRect l="31861"/>
            <a:stretch/>
          </p:blipFill>
          <p:spPr>
            <a:xfrm>
              <a:off x="1645536" y="5106063"/>
              <a:ext cx="3351244" cy="90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g15353265f97_0_27"/>
            <p:cNvSpPr txBox="1"/>
            <p:nvPr/>
          </p:nvSpPr>
          <p:spPr>
            <a:xfrm>
              <a:off x="5034426" y="5188813"/>
              <a:ext cx="455970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rPr lang="ru-RU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С </a:t>
              </a:r>
              <a:r>
                <a:rPr lang="en-US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2022 </a:t>
              </a:r>
              <a:r>
                <a:rPr lang="en-US" sz="1400" b="0" i="0" u="none" strike="noStrike" cap="none" dirty="0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года</a:t>
              </a:r>
              <a:r>
                <a:rPr lang="en-US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Сфера</a:t>
              </a:r>
              <a:r>
                <a:rPr lang="en-US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ru-RU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НТО </a:t>
              </a:r>
              <a:r>
                <a:rPr lang="en-US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Junior </a:t>
              </a:r>
              <a:endParaRPr lang="ru-RU" sz="1400" b="0" i="0" u="none" strike="noStrike" cap="none" dirty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rPr lang="ru-RU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«</a:t>
              </a:r>
              <a:r>
                <a:rPr lang="en-US" sz="1400" b="1" i="0" u="none" strike="noStrike" cap="none" dirty="0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Технологии</a:t>
              </a:r>
              <a:r>
                <a:rPr lang="en-US" sz="1400" b="1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 и </a:t>
              </a:r>
              <a:r>
                <a:rPr lang="en-US" sz="1400" b="1" i="0" u="none" strike="noStrike" cap="none" dirty="0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Виртуальн</a:t>
              </a:r>
              <a:r>
                <a:rPr lang="ru-RU" sz="1400" b="1" i="0" u="none" strike="noStrike" cap="none" dirty="0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ая</a:t>
              </a:r>
              <a:r>
                <a:rPr lang="en-US" sz="1400" b="1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ru-RU" sz="1400" b="1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реальность» </a:t>
              </a:r>
              <a:r>
                <a:rPr lang="en-US" sz="1400" b="0" i="0" u="none" strike="noStrike" cap="none" dirty="0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проходит</a:t>
              </a:r>
              <a:r>
                <a:rPr lang="en-US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400" b="0" i="0" u="none" strike="noStrike" cap="none" dirty="0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на</a:t>
              </a:r>
              <a:r>
                <a:rPr lang="en-US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40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Varwin Education</a:t>
              </a:r>
              <a:r>
                <a:rPr lang="en-US" sz="1400" b="0" i="0" u="none" strike="noStrike" cap="none" dirty="0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400" b="0" i="0" u="none" strike="noStrike" cap="none" dirty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BCF995-860B-AE24-4BD2-2CBD465BAB8C}"/>
              </a:ext>
            </a:extLst>
          </p:cNvPr>
          <p:cNvSpPr txBox="1"/>
          <p:nvPr/>
        </p:nvSpPr>
        <p:spPr>
          <a:xfrm>
            <a:off x="692726" y="2063326"/>
            <a:ext cx="70411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НТО Junior в 2022 году приняли участие </a:t>
            </a:r>
            <a:r>
              <a:rPr lang="ru-RU" sz="18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21 659 человек. </a:t>
            </a:r>
          </a:p>
          <a:p>
            <a:endParaRPr lang="ru-RU" sz="16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1600" b="1" dirty="0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6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Сфера «Технологии и виртуальная реальность» </a:t>
            </a:r>
            <a:r>
              <a:rPr lang="ru-RU" sz="1600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стала второй по популярности среди семи профилей олимпиады. На участие в сфере зарегистрировались более </a:t>
            </a:r>
            <a:r>
              <a:rPr lang="ru-RU" sz="16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2500 школьников </a:t>
            </a:r>
            <a:r>
              <a:rPr lang="ru-RU" sz="1600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 всей России. </a:t>
            </a:r>
          </a:p>
          <a:p>
            <a:endParaRPr lang="ru-RU" sz="1600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1600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600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Наиболее активными регионами стали Новосибирская, Московская области и г. Санкт-Петербург. </a:t>
            </a:r>
            <a:endParaRPr lang="en-US" sz="1600" dirty="0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1600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A130AD-813F-BB03-6532-6B74A8997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723" y="1454466"/>
            <a:ext cx="3578602" cy="2385152"/>
          </a:xfrm>
          <a:prstGeom prst="round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C668D8-7F68-04FB-60C8-44D6E8E61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90" y="4158383"/>
            <a:ext cx="3609435" cy="240570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5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3AE953D8-32E1-4D3F-2A47-8E2F307A24F8}"/>
              </a:ext>
            </a:extLst>
          </p:cNvPr>
          <p:cNvGrpSpPr/>
          <p:nvPr/>
        </p:nvGrpSpPr>
        <p:grpSpPr>
          <a:xfrm>
            <a:off x="421814" y="2454389"/>
            <a:ext cx="2056024" cy="1087911"/>
            <a:chOff x="535900" y="2856653"/>
            <a:chExt cx="2056024" cy="1087911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53C4D236-970D-8CF4-7D74-72C1E74BB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BAD0B55-1C58-1FCC-AB50-551C0753B33F}"/>
                </a:ext>
              </a:extLst>
            </p:cNvPr>
            <p:cNvCxnSpPr>
              <a:cxnSpLocks/>
            </p:cNvCxnSpPr>
            <p:nvPr/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1" name="Google Shape;1581;p77"/>
          <p:cNvSpPr txBox="1">
            <a:spLocks noGrp="1"/>
          </p:cNvSpPr>
          <p:nvPr>
            <p:ph type="title" idx="4294967295"/>
          </p:nvPr>
        </p:nvSpPr>
        <p:spPr>
          <a:xfrm>
            <a:off x="535900" y="365125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3800" b="1" dirty="0" err="1"/>
              <a:t>Хакатоны</a:t>
            </a:r>
            <a:r>
              <a:rPr lang="ru-RU" sz="3800" b="1" dirty="0"/>
              <a:t> и конкурсы по 3</a:t>
            </a:r>
            <a:r>
              <a:rPr lang="en-US" sz="3800" b="1" dirty="0"/>
              <a:t>D/VR</a:t>
            </a:r>
            <a:br>
              <a:rPr lang="en-US" sz="3800" b="1" dirty="0"/>
            </a:br>
            <a:r>
              <a:rPr lang="en-US" sz="3800" b="1" dirty="0" err="1"/>
              <a:t>на</a:t>
            </a:r>
            <a:r>
              <a:rPr lang="en-US" sz="3800" b="1" dirty="0"/>
              <a:t> Varwin Education</a:t>
            </a:r>
            <a:endParaRPr sz="3800" b="1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CE4A095-4EA9-0F3D-C8C2-5417A7BE7F37}"/>
              </a:ext>
            </a:extLst>
          </p:cNvPr>
          <p:cNvCxnSpPr>
            <a:cxnSpLocks/>
          </p:cNvCxnSpPr>
          <p:nvPr/>
        </p:nvCxnSpPr>
        <p:spPr>
          <a:xfrm>
            <a:off x="310158" y="3655196"/>
            <a:ext cx="11517550" cy="0"/>
          </a:xfrm>
          <a:prstGeom prst="straightConnector1">
            <a:avLst/>
          </a:prstGeom>
          <a:ln w="38100">
            <a:solidFill>
              <a:srgbClr val="39AB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01;p3">
            <a:extLst>
              <a:ext uri="{FF2B5EF4-FFF2-40B4-BE49-F238E27FC236}">
                <a16:creationId xmlns:a16="http://schemas.microsoft.com/office/drawing/2014/main" id="{ECC71DB2-41DD-F40B-E928-0CFCA45A6257}"/>
              </a:ext>
            </a:extLst>
          </p:cNvPr>
          <p:cNvSpPr/>
          <p:nvPr/>
        </p:nvSpPr>
        <p:spPr>
          <a:xfrm>
            <a:off x="7032288" y="3526156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01;p3">
            <a:extLst>
              <a:ext uri="{FF2B5EF4-FFF2-40B4-BE49-F238E27FC236}">
                <a16:creationId xmlns:a16="http://schemas.microsoft.com/office/drawing/2014/main" id="{87F44C12-1996-64E0-0B71-E151415F2EF0}"/>
              </a:ext>
            </a:extLst>
          </p:cNvPr>
          <p:cNvSpPr/>
          <p:nvPr/>
        </p:nvSpPr>
        <p:spPr>
          <a:xfrm>
            <a:off x="9272999" y="3526155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01;p3">
            <a:extLst>
              <a:ext uri="{FF2B5EF4-FFF2-40B4-BE49-F238E27FC236}">
                <a16:creationId xmlns:a16="http://schemas.microsoft.com/office/drawing/2014/main" id="{56EA1ED0-79EC-556D-D2B2-8B270517BF5E}"/>
              </a:ext>
            </a:extLst>
          </p:cNvPr>
          <p:cNvSpPr/>
          <p:nvPr/>
        </p:nvSpPr>
        <p:spPr>
          <a:xfrm>
            <a:off x="310158" y="3526156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1;p3">
            <a:extLst>
              <a:ext uri="{FF2B5EF4-FFF2-40B4-BE49-F238E27FC236}">
                <a16:creationId xmlns:a16="http://schemas.microsoft.com/office/drawing/2014/main" id="{0064F284-0191-ABD7-C2F1-D9740357AA98}"/>
              </a:ext>
            </a:extLst>
          </p:cNvPr>
          <p:cNvSpPr/>
          <p:nvPr/>
        </p:nvSpPr>
        <p:spPr>
          <a:xfrm>
            <a:off x="4791578" y="3526156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01;p3">
            <a:extLst>
              <a:ext uri="{FF2B5EF4-FFF2-40B4-BE49-F238E27FC236}">
                <a16:creationId xmlns:a16="http://schemas.microsoft.com/office/drawing/2014/main" id="{05A7131F-E69B-35CF-6462-89DD82465D0B}"/>
              </a:ext>
            </a:extLst>
          </p:cNvPr>
          <p:cNvSpPr/>
          <p:nvPr/>
        </p:nvSpPr>
        <p:spPr>
          <a:xfrm>
            <a:off x="2550868" y="3526155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0929-EC8D-F7BD-0D44-93FE402D11BB}"/>
              </a:ext>
            </a:extLst>
          </p:cNvPr>
          <p:cNvSpPr txBox="1"/>
          <p:nvPr/>
        </p:nvSpPr>
        <p:spPr>
          <a:xfrm>
            <a:off x="60850" y="3758594"/>
            <a:ext cx="7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7556D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en-US" sz="1600" b="1" dirty="0">
              <a:solidFill>
                <a:srgbClr val="7556D5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5D2408-43F5-394D-A3F9-AE8B04ADA2B6}"/>
              </a:ext>
            </a:extLst>
          </p:cNvPr>
          <p:cNvSpPr txBox="1"/>
          <p:nvPr/>
        </p:nvSpPr>
        <p:spPr>
          <a:xfrm>
            <a:off x="2311592" y="3250371"/>
            <a:ext cx="7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39ABF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en-US" sz="1600" b="1" dirty="0">
              <a:solidFill>
                <a:srgbClr val="39ABF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5EB25-D929-3767-5C5D-08B1393A600C}"/>
              </a:ext>
            </a:extLst>
          </p:cNvPr>
          <p:cNvSpPr txBox="1"/>
          <p:nvPr/>
        </p:nvSpPr>
        <p:spPr>
          <a:xfrm>
            <a:off x="4542270" y="3752716"/>
            <a:ext cx="7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7556D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2021</a:t>
            </a:r>
            <a:endParaRPr lang="en-US" sz="1600" b="1" dirty="0">
              <a:solidFill>
                <a:srgbClr val="7556D5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5C2396-7D5B-1E9E-E889-377187BF36AF}"/>
              </a:ext>
            </a:extLst>
          </p:cNvPr>
          <p:cNvSpPr txBox="1"/>
          <p:nvPr/>
        </p:nvSpPr>
        <p:spPr>
          <a:xfrm>
            <a:off x="6782981" y="3257352"/>
            <a:ext cx="7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39ABF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  <a:endParaRPr lang="en-US" sz="1600" b="1" dirty="0">
              <a:solidFill>
                <a:srgbClr val="39ABF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38634-B271-2373-FA0D-472D089A1AF9}"/>
              </a:ext>
            </a:extLst>
          </p:cNvPr>
          <p:cNvSpPr txBox="1"/>
          <p:nvPr/>
        </p:nvSpPr>
        <p:spPr>
          <a:xfrm>
            <a:off x="9023691" y="3758594"/>
            <a:ext cx="756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rgbClr val="7556D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</a:p>
          <a:p>
            <a:pPr algn="ctr"/>
            <a:r>
              <a:rPr lang="ru-RU" sz="1200" b="1" dirty="0">
                <a:solidFill>
                  <a:srgbClr val="7556D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(зима-лето)</a:t>
            </a:r>
            <a:endParaRPr lang="en-US" sz="1200" b="1" dirty="0">
              <a:solidFill>
                <a:srgbClr val="7556D5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2FB34A3-FDD8-9CE9-53D8-B13B0BBC8AA3}"/>
              </a:ext>
            </a:extLst>
          </p:cNvPr>
          <p:cNvGrpSpPr/>
          <p:nvPr/>
        </p:nvGrpSpPr>
        <p:grpSpPr>
          <a:xfrm>
            <a:off x="9396677" y="2448705"/>
            <a:ext cx="2056024" cy="1087911"/>
            <a:chOff x="535900" y="2856653"/>
            <a:chExt cx="2056024" cy="1087911"/>
          </a:xfrm>
        </p:grpSpPr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80048770-EE26-EC54-52DF-3AD37FD56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D1A05A1-EFF6-51A8-93F3-B2C654FD3862}"/>
                </a:ext>
              </a:extLst>
            </p:cNvPr>
            <p:cNvCxnSpPr>
              <a:cxnSpLocks/>
            </p:cNvCxnSpPr>
            <p:nvPr/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85164E20-D248-A982-9218-57199334EA09}"/>
              </a:ext>
            </a:extLst>
          </p:cNvPr>
          <p:cNvGrpSpPr/>
          <p:nvPr/>
        </p:nvGrpSpPr>
        <p:grpSpPr>
          <a:xfrm>
            <a:off x="4915255" y="2449053"/>
            <a:ext cx="2056024" cy="1087911"/>
            <a:chOff x="535900" y="2856653"/>
            <a:chExt cx="2056024" cy="1087911"/>
          </a:xfrm>
        </p:grpSpPr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173ECF52-5FBD-CBFA-B1F4-5DD579DA8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345FFC27-A770-3C2E-F907-F7F0A1DF7897}"/>
                </a:ext>
              </a:extLst>
            </p:cNvPr>
            <p:cNvCxnSpPr>
              <a:cxnSpLocks/>
            </p:cNvCxnSpPr>
            <p:nvPr/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E8965B4A-5DC2-7DA6-95D8-A84B96DBD4AF}"/>
              </a:ext>
            </a:extLst>
          </p:cNvPr>
          <p:cNvGrpSpPr/>
          <p:nvPr/>
        </p:nvGrpSpPr>
        <p:grpSpPr>
          <a:xfrm rot="10800000" flipH="1">
            <a:off x="2672716" y="3789008"/>
            <a:ext cx="2056024" cy="1087911"/>
            <a:chOff x="535900" y="2856653"/>
            <a:chExt cx="2056024" cy="1087911"/>
          </a:xfrm>
        </p:grpSpPr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E7B88DF1-8C43-8576-C99A-421C8D90C9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7556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B086E43E-42DC-6129-C8FF-02DFEF4885A3}"/>
                </a:ext>
              </a:extLst>
            </p:cNvPr>
            <p:cNvCxnSpPr>
              <a:cxnSpLocks/>
            </p:cNvCxnSpPr>
            <p:nvPr/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7556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B44C2DC-DFA7-E6A8-C69A-E56BF64FEE3A}"/>
              </a:ext>
            </a:extLst>
          </p:cNvPr>
          <p:cNvGrpSpPr/>
          <p:nvPr/>
        </p:nvGrpSpPr>
        <p:grpSpPr>
          <a:xfrm rot="10800000" flipH="1">
            <a:off x="7156013" y="3773428"/>
            <a:ext cx="2056024" cy="1087911"/>
            <a:chOff x="535900" y="2856653"/>
            <a:chExt cx="2056024" cy="1087911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75F428CC-09EF-9523-81F8-6C1E4AFC9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7556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9858F482-1E8C-087F-A893-A7B9084043B4}"/>
                </a:ext>
              </a:extLst>
            </p:cNvPr>
            <p:cNvCxnSpPr>
              <a:cxnSpLocks/>
            </p:cNvCxnSpPr>
            <p:nvPr/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7556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5EBC874-9D84-7D70-520F-42AA103BC96E}"/>
              </a:ext>
            </a:extLst>
          </p:cNvPr>
          <p:cNvSpPr txBox="1"/>
          <p:nvPr/>
        </p:nvSpPr>
        <p:spPr>
          <a:xfrm>
            <a:off x="646136" y="2171968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</a:t>
            </a:r>
            <a:r>
              <a:rPr lang="ru-RU" sz="1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хакатон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A664F7-019D-9CB2-EF61-69193D8F8CA3}"/>
              </a:ext>
            </a:extLst>
          </p:cNvPr>
          <p:cNvSpPr txBox="1"/>
          <p:nvPr/>
        </p:nvSpPr>
        <p:spPr>
          <a:xfrm>
            <a:off x="646136" y="2466498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100+ участников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D511A1-0A9A-EAFE-D6E0-2664E0CF88D3}"/>
              </a:ext>
            </a:extLst>
          </p:cNvPr>
          <p:cNvSpPr txBox="1"/>
          <p:nvPr/>
        </p:nvSpPr>
        <p:spPr>
          <a:xfrm>
            <a:off x="2873362" y="458470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</a:t>
            </a:r>
            <a:r>
              <a:rPr lang="ru-RU" sz="1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хакатона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1D3C63-84C4-6587-DD3A-63EB5C4B9CD1}"/>
              </a:ext>
            </a:extLst>
          </p:cNvPr>
          <p:cNvSpPr txBox="1"/>
          <p:nvPr/>
        </p:nvSpPr>
        <p:spPr>
          <a:xfrm>
            <a:off x="2873362" y="487923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300+ участников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36" name="TextBox 1535">
            <a:extLst>
              <a:ext uri="{FF2B5EF4-FFF2-40B4-BE49-F238E27FC236}">
                <a16:creationId xmlns:a16="http://schemas.microsoft.com/office/drawing/2014/main" id="{208A60B5-C9CD-27C5-E221-37AE5CD6C4B5}"/>
              </a:ext>
            </a:extLst>
          </p:cNvPr>
          <p:cNvSpPr txBox="1"/>
          <p:nvPr/>
        </p:nvSpPr>
        <p:spPr>
          <a:xfrm>
            <a:off x="5127557" y="216304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ru-RU" sz="1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хакатонов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37" name="TextBox 1536">
            <a:extLst>
              <a:ext uri="{FF2B5EF4-FFF2-40B4-BE49-F238E27FC236}">
                <a16:creationId xmlns:a16="http://schemas.microsoft.com/office/drawing/2014/main" id="{C89B1C8B-DABA-088F-8E7D-86858401FA75}"/>
              </a:ext>
            </a:extLst>
          </p:cNvPr>
          <p:cNvSpPr txBox="1"/>
          <p:nvPr/>
        </p:nvSpPr>
        <p:spPr>
          <a:xfrm>
            <a:off x="5127557" y="245757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800+ участников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7CA5DDEE-7587-C444-FA2B-2DEEA57BF5FE}"/>
              </a:ext>
            </a:extLst>
          </p:cNvPr>
          <p:cNvSpPr txBox="1"/>
          <p:nvPr/>
        </p:nvSpPr>
        <p:spPr>
          <a:xfrm>
            <a:off x="7431279" y="4532524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 </a:t>
            </a:r>
            <a:r>
              <a:rPr lang="ru-RU" sz="1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хакатонов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08329B6C-62AA-06EC-CBAD-F3122D4C71BF}"/>
              </a:ext>
            </a:extLst>
          </p:cNvPr>
          <p:cNvSpPr txBox="1"/>
          <p:nvPr/>
        </p:nvSpPr>
        <p:spPr>
          <a:xfrm>
            <a:off x="7431279" y="4827054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4000+ участников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2" name="TextBox 1541">
            <a:extLst>
              <a:ext uri="{FF2B5EF4-FFF2-40B4-BE49-F238E27FC236}">
                <a16:creationId xmlns:a16="http://schemas.microsoft.com/office/drawing/2014/main" id="{3FD528B2-3157-AC72-D988-B175174C1BF7}"/>
              </a:ext>
            </a:extLst>
          </p:cNvPr>
          <p:cNvSpPr txBox="1"/>
          <p:nvPr/>
        </p:nvSpPr>
        <p:spPr>
          <a:xfrm>
            <a:off x="9531080" y="215416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</a:t>
            </a:r>
            <a:r>
              <a:rPr lang="ru-RU" sz="1200" b="1" dirty="0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хакатонов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3" name="TextBox 1542">
            <a:extLst>
              <a:ext uri="{FF2B5EF4-FFF2-40B4-BE49-F238E27FC236}">
                <a16:creationId xmlns:a16="http://schemas.microsoft.com/office/drawing/2014/main" id="{79ADF0F8-11A5-6F9F-26CC-1DAEE65939BF}"/>
              </a:ext>
            </a:extLst>
          </p:cNvPr>
          <p:cNvSpPr txBox="1"/>
          <p:nvPr/>
        </p:nvSpPr>
        <p:spPr>
          <a:xfrm>
            <a:off x="9531080" y="244869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1000+ </a:t>
            </a:r>
            <a:r>
              <a:rPr lang="ru-RU" sz="12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участников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E3FD9D7-A346-F970-F2F9-6B78F3D07458}"/>
              </a:ext>
            </a:extLst>
          </p:cNvPr>
          <p:cNvSpPr txBox="1"/>
          <p:nvPr/>
        </p:nvSpPr>
        <p:spPr>
          <a:xfrm>
            <a:off x="1559553" y="6145351"/>
            <a:ext cx="1016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школьников и студентов приняли участие </a:t>
            </a:r>
            <a:endParaRPr lang="en-US" sz="1600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A73FDF2D-045C-9AB6-6EBD-CF97553D4B58}"/>
              </a:ext>
            </a:extLst>
          </p:cNvPr>
          <p:cNvSpPr txBox="1"/>
          <p:nvPr/>
        </p:nvSpPr>
        <p:spPr>
          <a:xfrm>
            <a:off x="1033324" y="5618466"/>
            <a:ext cx="1016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err="1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хакатонов</a:t>
            </a:r>
            <a:r>
              <a:rPr lang="ru-RU" sz="1600" dirty="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конкурсных мероприятий по </a:t>
            </a:r>
            <a:r>
              <a:rPr lang="en-US" sz="1600" dirty="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3D/VR </a:t>
            </a:r>
            <a:r>
              <a:rPr lang="ru-RU" sz="1600" dirty="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разработке с 2019 года</a:t>
            </a:r>
          </a:p>
        </p:txBody>
      </p:sp>
      <p:sp>
        <p:nvSpPr>
          <p:cNvPr id="1548" name="TextBox 1547">
            <a:extLst>
              <a:ext uri="{FF2B5EF4-FFF2-40B4-BE49-F238E27FC236}">
                <a16:creationId xmlns:a16="http://schemas.microsoft.com/office/drawing/2014/main" id="{4F65B444-7DA5-4C86-AFC1-C1896FD04EA6}"/>
              </a:ext>
            </a:extLst>
          </p:cNvPr>
          <p:cNvSpPr txBox="1"/>
          <p:nvPr/>
        </p:nvSpPr>
        <p:spPr>
          <a:xfrm>
            <a:off x="458091" y="5536436"/>
            <a:ext cx="89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4C0F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30</a:t>
            </a:r>
            <a:endParaRPr lang="ru-RU" sz="2800" dirty="0"/>
          </a:p>
        </p:txBody>
      </p:sp>
      <p:sp>
        <p:nvSpPr>
          <p:cNvPr id="1549" name="TextBox 1548">
            <a:extLst>
              <a:ext uri="{FF2B5EF4-FFF2-40B4-BE49-F238E27FC236}">
                <a16:creationId xmlns:a16="http://schemas.microsoft.com/office/drawing/2014/main" id="{DEDECC8C-59BA-5A97-6D5F-7FDD1B290D3B}"/>
              </a:ext>
            </a:extLst>
          </p:cNvPr>
          <p:cNvSpPr txBox="1"/>
          <p:nvPr/>
        </p:nvSpPr>
        <p:spPr>
          <a:xfrm>
            <a:off x="421814" y="6026781"/>
            <a:ext cx="1467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4C0F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7000</a:t>
            </a:r>
            <a:r>
              <a:rPr lang="ru-RU" sz="2800" dirty="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+</a:t>
            </a:r>
            <a:r>
              <a:rPr lang="ru-RU" sz="2800" dirty="0">
                <a:solidFill>
                  <a:schemeClr val="dk1"/>
                </a:solidFill>
              </a:rPr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0759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79"/>
          <p:cNvSpPr txBox="1"/>
          <p:nvPr/>
        </p:nvSpPr>
        <p:spPr>
          <a:xfrm>
            <a:off x="482049" y="697105"/>
            <a:ext cx="1194093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8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Проекты школьников на </a:t>
            </a:r>
            <a:r>
              <a:rPr lang="en-US" sz="38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Varwin</a:t>
            </a:r>
            <a:r>
              <a:rPr lang="ru-RU" sz="38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  <a:endParaRPr sz="3800" b="1" i="0" u="none" strike="noStrike" cap="none" dirty="0">
              <a:solidFill>
                <a:srgbClr val="34398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2" name="Google Shape;1602;p79"/>
          <p:cNvSpPr txBox="1"/>
          <p:nvPr/>
        </p:nvSpPr>
        <p:spPr>
          <a:xfrm>
            <a:off x="3781575" y="3838860"/>
            <a:ext cx="248289" cy="2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8" b="0" i="1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</a:t>
            </a:r>
            <a:endParaRPr sz="1108" b="0" i="1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03" name="Google Shape;1603;p79"/>
          <p:cNvSpPr/>
          <p:nvPr/>
        </p:nvSpPr>
        <p:spPr>
          <a:xfrm flipH="1">
            <a:off x="7845404" y="238685"/>
            <a:ext cx="345801" cy="345801"/>
          </a:xfrm>
          <a:prstGeom prst="ellipse">
            <a:avLst/>
          </a:prstGeom>
          <a:noFill/>
          <a:ln w="12700" cap="flat" cmpd="sng">
            <a:solidFill>
              <a:srgbClr val="44C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89D043-86DB-4B06-7B28-22887FAFF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5057DA-474F-621D-EC78-9E1DC70122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5B77D5-D221-F176-536B-E4DE2CA1317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17AF14D-80C8-5D57-5E29-9D7AE3C6AA9D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9BEAC7A-D921-716B-AD86-51DEE7E27546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4505D8E-25D9-3479-6BB6-677FC2165F3A}"/>
              </a:ext>
            </a:extLst>
          </p:cNvPr>
          <p:cNvSpPr>
            <a:spLocks noGrp="1"/>
          </p:cNvSpPr>
          <p:nvPr>
            <p:ph type="body" idx="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EB2B9C-6F61-60C0-8CCB-F625C6870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19" y="2244210"/>
            <a:ext cx="2495551" cy="11572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A6D5AD-A452-16BB-0831-61D3E7393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555" y="2194063"/>
            <a:ext cx="2374734" cy="1257581"/>
          </a:xfrm>
          <a:prstGeom prst="round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04C9FA-07C8-B433-0FCD-CE5B2984E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109" y="2198768"/>
            <a:ext cx="2335900" cy="1203859"/>
          </a:xfrm>
          <a:prstGeom prst="round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905DE4-E3F8-F873-60AA-852C27A5D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52" y="4467034"/>
            <a:ext cx="2238871" cy="11572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B4C4334-7686-F04F-3753-FA20EE907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3"/>
          <a:stretch/>
        </p:blipFill>
        <p:spPr bwMode="auto">
          <a:xfrm>
            <a:off x="8191205" y="4456456"/>
            <a:ext cx="2133718" cy="11474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80ADEA5-4AAD-9680-7B50-2451DDE8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95" y="4411609"/>
            <a:ext cx="2416994" cy="123713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AF289-90DD-1271-FC30-A874AE8916EF}"/>
              </a:ext>
            </a:extLst>
          </p:cNvPr>
          <p:cNvSpPr txBox="1"/>
          <p:nvPr/>
        </p:nvSpPr>
        <p:spPr>
          <a:xfrm>
            <a:off x="726666" y="3561861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Интерактивный урок </a:t>
            </a:r>
          </a:p>
          <a:p>
            <a:pPr algn="ctr"/>
            <a:r>
              <a:rPr lang="ru-RU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 биологии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F9C84-34F4-E6D8-6150-E22D73E0CD00}"/>
              </a:ext>
            </a:extLst>
          </p:cNvPr>
          <p:cNvSpPr txBox="1"/>
          <p:nvPr/>
        </p:nvSpPr>
        <p:spPr>
          <a:xfrm>
            <a:off x="4215467" y="3561861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VR-</a:t>
            </a:r>
            <a:r>
              <a:rPr lang="ru-RU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экскурсия по Петербургским</a:t>
            </a:r>
          </a:p>
          <a:p>
            <a:pPr algn="ctr"/>
            <a:r>
              <a:rPr lang="ru-RU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памятникам профессий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2A87C-F9B7-CD26-6593-141B31AFACB2}"/>
              </a:ext>
            </a:extLst>
          </p:cNvPr>
          <p:cNvSpPr txBox="1"/>
          <p:nvPr/>
        </p:nvSpPr>
        <p:spPr>
          <a:xfrm>
            <a:off x="7714151" y="3548408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Интерактивный урок по электробезопасности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C3800-E441-8C21-0E0C-4E48B1727EE5}"/>
              </a:ext>
            </a:extLst>
          </p:cNvPr>
          <p:cNvSpPr txBox="1"/>
          <p:nvPr/>
        </p:nvSpPr>
        <p:spPr>
          <a:xfrm>
            <a:off x="726666" y="5726269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VR-</a:t>
            </a:r>
            <a:r>
              <a:rPr lang="ru-RU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симулятор «Поход в магазин»</a:t>
            </a:r>
            <a:endParaRPr lang="en-US" sz="1200" b="1" dirty="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ru-RU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дете</a:t>
            </a:r>
            <a:r>
              <a:rPr lang="ru-RU" sz="1200" b="1" dirty="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й с ОВЗ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28902-DE84-4577-AC5F-1FAA886C85BC}"/>
              </a:ext>
            </a:extLst>
          </p:cNvPr>
          <p:cNvSpPr txBox="1"/>
          <p:nvPr/>
        </p:nvSpPr>
        <p:spPr>
          <a:xfrm>
            <a:off x="4215467" y="5753063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VR-</a:t>
            </a:r>
            <a:r>
              <a:rPr lang="ru-RU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симулятор кабины машиниста электропоезда для РЖД</a:t>
            </a:r>
            <a:endParaRPr lang="ru-RU" sz="1200" b="1" dirty="0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F2A91-886A-6F89-B08E-08EBFB1AFA95}"/>
              </a:ext>
            </a:extLst>
          </p:cNvPr>
          <p:cNvSpPr txBox="1"/>
          <p:nvPr/>
        </p:nvSpPr>
        <p:spPr>
          <a:xfrm>
            <a:off x="7714151" y="5753063"/>
            <a:ext cx="3204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VR-</a:t>
            </a:r>
            <a:r>
              <a:rPr lang="ru-RU" sz="1200" b="1" dirty="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тренажер по подготовке к полету для авиакомпании «Аврора»</a:t>
            </a:r>
            <a:endParaRPr lang="ru-RU" sz="1200" b="1" dirty="0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0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00" b="1" dirty="0"/>
              <a:t>VR-</a:t>
            </a:r>
            <a:r>
              <a:rPr lang="ru-RU" sz="3800" b="1" dirty="0"/>
              <a:t>экскурсия по планетарию</a:t>
            </a:r>
            <a:endParaRPr sz="3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</p:nvPr>
        </p:nvSpPr>
        <p:spPr>
          <a:xfrm>
            <a:off x="645038" y="1806137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800" b="1" dirty="0">
                <a:solidFill>
                  <a:schemeClr val="accent1"/>
                </a:solidFill>
              </a:rPr>
              <a:t>«IT-Куб» Уралмаш, Свердловская область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800" b="1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Кейс разработан в рамках </a:t>
            </a:r>
            <a:r>
              <a:rPr lang="ru-RU" sz="1600" b="1" dirty="0">
                <a:solidFill>
                  <a:schemeClr val="accent1"/>
                </a:solidFill>
              </a:rPr>
              <a:t>хакатона по VR/AR «Digital </a:t>
            </a:r>
            <a:r>
              <a:rPr lang="ru-RU" sz="1600" b="1" dirty="0" err="1">
                <a:solidFill>
                  <a:schemeClr val="accent1"/>
                </a:solidFill>
              </a:rPr>
              <a:t>days</a:t>
            </a:r>
            <a:r>
              <a:rPr lang="ru-RU" sz="1600" b="1" dirty="0">
                <a:solidFill>
                  <a:schemeClr val="accent1"/>
                </a:solidFill>
              </a:rPr>
              <a:t>» </a:t>
            </a:r>
            <a:r>
              <a:rPr lang="ru-RU" sz="1600" dirty="0">
                <a:solidFill>
                  <a:schemeClr val="accent1"/>
                </a:solidFill>
              </a:rPr>
              <a:t>командой школьников из IT-Куб Верхняя Пышма. 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В рамках приложения предложена VR-экскурсия по Научно-просветительскому центру «Планетарий», расположенному в </a:t>
            </a:r>
            <a:r>
              <a:rPr lang="ru-RU" sz="1600" dirty="0" err="1">
                <a:solidFill>
                  <a:schemeClr val="accent1"/>
                </a:solidFill>
              </a:rPr>
              <a:t>г.Верхняя</a:t>
            </a:r>
            <a:r>
              <a:rPr lang="ru-RU" sz="1600" dirty="0">
                <a:solidFill>
                  <a:schemeClr val="accent1"/>
                </a:solidFill>
              </a:rPr>
              <a:t> Пышма, а также мини-игры на космическую тему.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В дальнейшем проект планируется сделать частью образовательно-развлекательной программы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data:image/png;base64,iVBORw0KGgoAAAANSUhEUgAAAXsAAAEtCAYAAADp6cDhAAAAAXNSR0IArs4c6QAAIABJREFUeF7svWmMZVlyHhb37e/lnllVXdVVvUwvs8+QQ1LmKpkybcmETVsSLRk2YFnyBtgwKNMGSJAC/MOAZEAE/cMgZcgCDAgUPBQggKABw7JEESBBS9yGIofDmeGQnJ5ea8k98+2rEds5cc499y1Zr7uqejKB7sp87964557li4gv4sTJ/ub/8vMzWOGn3R3C2WUP8KYMgP6lnxn/lhMmH/jPwyvor0QLZvqhfVDGjwme656Kn0o7Cq/D+83DMrkwbgI9BL/zjSvsJPd+M75lpd5coeOvL11zD+Rn0ZofcC3uugeeqh7IfvKnP0/wlCFSWeC2f5smD0cTeHTaJiAMcK0I7Al/FbHzyO5wNRRmlIg8nJrHaDoXT0VgAOqm/f7zTMDZy3PL34F8Bvgt9k2RPIfu0l+F111p2NcNSN9s8q7U6dc3XffAh7IHsr/50z8/g2zGFrOAWgD85rURKiazGbz36MLrBWuBy6cRbicsfmPnF7gCKRmqKtKQJQrFKJ0iaCtUBHaIjRZaZKyrvAxYOVz/PCs9sG7l96y893U7n8UeaDWqMJ3OoFTKoNsfrfwKZNkjSLHRPCOKhH4KLHv86vCsA4PBOAniSmPQMlpA4QR2vsFIsqYVOPXzOdQM+xhm4Zo/k9Dr9EKCUko2ag6IB+27BvqVZ+AHcEOxZ2Y9zg+gIdePuO6Bx+iB3a0G/Pnv+yz8v7/2RTi77K8sKUPOnkB+DrjHUtvdgXsYw1uI6kljXbA4ZfmyUgipnpxlHxthgTxVUb4dEfyHr7AI7PVqRz9xqwvtQPulU5rXVv7Ks/EJ3rDqGniCTb1+9DdxD/wnP/Rd8I//6RegN3hMy164nIVdORpP4OEJ8/aBIUx/BPDvZLHXgACYu8MDqZOnHkYEmAmLfa4jvoDf97EED+b51nk9tIiP9+94beEvnEQf8AU61mzT+FkzNx7zAbfx+nHXPbC31YRqtQKPTi5znYGW/Sv3bsHvfOWtK3UUcfYahAwkKGedEIu80YPjS+KPHKwt4LgVCD2YekDMZ7Ao+ArYh0a/URcFCiSghBIvYN7NAnjwmERGTqwIFDKsVbhIIVxplK5verweQG9rupr3SiqhKDB/TfU/3nhc313YAz/0/d8Kv/+VN+AbD8+Da7ISwIvf04Htl4YwPC/B1395C0bd0ko9ydk4ZvIuQ+cgoD066QBa+AEAOtTOUxj5jBx+qFcWtt2h/U8eQSKnMW8/p1yNZGYnt7sgTzJQYKZZC6mc6/DsSpPvyVx8jdRPpt+vn7pMD3zq1TtwsLcNv/rbfwiv9o9hlJXhrfouVBpT+Nx/ceJE3P/tFrzz661lRLprsp/86Z+fKexqoNZLKA5gHZ11oD8Yp3NP5uTch4mOAri6/lxUN1IEqVdK43qYiK/ZRelUfifVY75XMi4KYHh7DFprEDsZlyBzcHnaZ6WRur5YeqB4Tqa6KGWdh/x8KA+/K5VKxam21+Nw3QPvcw8ghPyF4y/Dx9sP6El/9+73wGWzDp/+j06hvj2lz/7wF3bg4t3qSi3xAVrJyFnmbuQ9LztxkFbXYgiYKcs9GaRVF6EI8BNmdQi4+hfDNC9oRt+kBb8oHz/uCAV9CcDm+mmFVM1l+vj6museuO6Bb84eqE/H8CPv/BpUZgzs/3L7JfiV/Vfhoz90DtsvjmA2y+Bf/e/7MBm53Em67qMv3oRPvvIc/N+/9hXHutge5NRL2S2a5O4ZOsVk9beOx1Pi7fVnKe5exMTgS/cmYpqqFALHOwn69ubITV/E3zsdZWIIqTlmKJ9COsfqGwkOX+fef3ALluYVZRHjhrk5G+HmNsnP9fXIy1kNubX0eD20mqez+FnX8hb30bwrHr//arMJ/PX7vwX7oy496LJch79397th67URvPqDl/Dur2/Ae7/ddI0olzL41o/dg//4B78NptMp/B+/+BvwlTce5Ropm6oM2IbKQmiR+EOWc//oEiYT1j6E1y7wydtrA/wOgD7Pm6bo8yDf3mqVIKU+FaR1eZnBC8/j3BfGBArAPvcm5j2v2eHHWzbL3B2nTOqcKbq36HuVsy559PzEBFh3iue1vGVmSfE1T2v/NacjeGVwCj94+BWozibwW9svwi/ffBW+/b88hQf/5Hl4+w2fZ/9X/93vgM+89jxttsKf3/zSm/CP/unvJsBe8+wjGmdRJ6BY5O17weYqD/LxPA/1gLGiBRwde+NVBysQ/V/A68dZ+fa9jHkdAfRcfWy5eXNhqLDSxFEuZZW6wWwMe7z5+E1897rVpcufWrN1/U08RNev/r72QGM2gT/XfhM++8IuHP+ZPwezj1zAR8qvwc/94r+Cdx6dwV/4/k/DZ15/3rVhMBzB7331bfhHv/T788He0Thz0i6tBLu5KrDsUwFaZ/GyweOAXDPv87XHigEzoEvCd/IRAzWtzJOSRdSkLbKxzFv4HmgChWM00Dw6x9bU4dDBVWmF93UufeDC0/TK1V3fZ1PeB97t1w98hnvg1XsH8N/85e8Nqhp0uj1oNhtwdHwOX3nzGE5OL+BffOltxlWkkBO0uAvQMh5Jpcc0a5PrrsFwDIenHfc5g6KidiIMKw1IseNFvL2SQbm2J14mZ3cn0Dhxm2//MqmYUWnLQnnOui9O/XyG599106974LoHPqAeePWFGwz20c8v/PIX4dd+942lW+Fq47AlaqzhJaz78WQKD4/bQbaL4+1jCsUabwGfL7Z4YK37iz3Hmthopc3NKRFf6lgrZWqPFIOzyCcL3HsD7j7bH0sEazVFU0slXxdIs3Myb8nHFnqaRjTeVlDiw7qF/ByUh8Eq3TeSS6mM4/ixPF8l6krywhV4dc9l6ZV8feGHqgeyUglKpTJkpTK8dPcm/NUf/FZo1UsgtDy965XAPt4+vmyv4QLCIC3upPXw6Pka/i1R8iBIvknY+SFRzumTEvElUNDobyoAFvgZ4qIYbyMP49GyzNE5/H3YJO+9xErENcl1wzc3d79sVoyC+7LXL5qjmnqbZZgzj0kEBe7qkmEBK286m9K8Tv0se6aBVWZs0OBuyHl+56I39t8virctL0nm/oq1sxbJv25fuodqzU3YufU81Db3oFSuQFauQLlcht7FMdycPoK/9u/9a8GNK4O9K4S2Qp49WU4yNU/Ou0G5TUflCEAn11LCsidALSDB5wY7o/URVLmJsoNiYC6clELBxN/7bCNT0nPREnVeR8HLLVoZH7Lv1wXmvluWROul+3Hd8pZ+8PWF3+Q9cOvlj8HWnVe8uTqdwvmDN+H4za9Sps2//69/Gr7vc6/AL/3GV6FVr8F3fvZl+PUvvgm/8oU/guPz3sLeCw4vyWncJJUTuqRYVxkB31u/guSp3aYBVSPFErwjYA6HCt3yQrDPydNW2NSdBXEE00UanLWufxKiE3GJFEQE8goUyMIRegYvWAzo4RwqSnvUV7+W9wxOgusmL9UDCOLf/smX4NHxORwPqvDcx77d3Xf4tS/AxbHPlz/YacFP/uf/Fvz9X/h1ODptw0/8Z/8mXYtla/7Zr38N/vlvfm3uM6lcgrqP7Jhybftlf6ZI5Ty6cA6oo1hEQA4sVRc4i9jQOEkvtqC8cIHHG36ce9gSjrIc5JKw2D1ZFZ4/ONf5XnSy1rId/Yxftyj/vbh+dPrFU1RA8NmKBvoHLu8ZH8/r5q+nB0pZBj/4fZ+E3/j9b1Aq+/Of/FNQqTXh6I0vQffc18LBp/07f/qT8G/8qdfhzfun8L9+/lfhL/7Zz5Clrz//7Nf/EP7Jv/hqYcMkG4ctYntS1bK8GnKU94/aMB5PTPliPWkkqiVjkT8oO8ArM6LWg0bnrPsYYWVxB8rFCkx8H1iMGnQV0jUF4NYCjQ+cpefa9EoXxJV3u9LcWBGxFj5jvfKWT3v0R0DaJsZzbJE8f/1y8tIKxHsV9vmLa+jMO9CA32pleQvGa5G8hcN9fcFT3wPlcgl+8E9/Fu4/OoEvfLm4dDHukv2v//L3wkfuHtA7/dQ/+Odw1h7AT/z1H4DNVp2w8//8f74Av/PVd4rB3p1Bayx6ziQptvDjIJTl7XMgmbJs4921vFRcI5n3L2pzlNeSui558HfioYW57xEVFV0Xts82IHFgSXDxEmfaPvXTc7UGLms0LCt1oYewrCC5bu3te8qDmSt2z/XlT0kPNOtV+B//qz8PtWqZWvR//cqX4Fd/5+vwb3/3x+C7v+Vl+Me/9HvwpT++D5Irk2y14+zxW2fZK4+zBJ2Dl5y3+3DRGXiwNlay36Rknm+4dv2+ILNRl6T8W3D601zu3moO70HQ+87VKRw3cO0z+RwphaZvV8BE8ZM+JBurlgdI7e95teSxj32KpOvHJGjOl8fzFy3sJyuvCB90fS2kjJ4SgLluxtPTA416FX7sP/2zsLPZhNFoDL/4K38A//KL31ipgT5AG6VIrrLBqtcfwXEQpHVmU2Szh9gd2fJGWRTUFYnN/WT0lMWks3KWzKIxWTz8a7j7NUcVsaYsLovrXjTaK7DSUH04Lo6D4GkTpEgLh4FdGmcxLOaew1Co1a8mrzhgnJa36IyIVeR9OGbB9VtcpQeajSpUK2U6iKfTH7qU92VlBdk4uZNEljyXFjdXPThKVMA05xbmrWELyMtSOBbIo1c0D8gFae2lgVcxv5uSXknka7BmCfPuixioefKWHbDr6/wcKMp1v0ofrZseSlWKvUq7ru+57oF19UD2P/zPPzer1ypu85NNOwx21EZPjHn79w4vos1VBgTVAosNnxyNLny8vS5AzjC4Rk2yVFNIn0c7YfVCucgk6rAnELY31cFzKZ2o1MJcefIazwL4L0vZ8Ltw4HTez3x5+fHl+ehN8+V22moLniV5PAsXve+C3r0u8LYuZPwQysn+yo/+7OzGTgvwoFsHnlqLfdHKNR2CvD0eaMJT1qB1qiiaQ9d85ZtgY1W8HVVkF23Uipc4w7pDVikk5LN+cmWYgwE23kbCVM9ROSaLZ377PpyFE5ZVCsuuoavIm5eP/80mb9l+vr7um6cHsv/gb/wMQdlz+xuws9lwWTjLLg4FtsKiaNKXITiyAeKN4ZB8j3fSei8ipHtyuiAC5dzVURS4iG5xSqOgMFrebsyfZ5t6X3zhRc98FqbesiUBln2X+fJWTxd9tuUt22vmutW76AoPub7lWe8BB/ZoFd3cbcHuVnOhK64vbfepTqZ4clU7T+UYZExBnbr/nuOMLOo5EzkJnZ6lmZNtY/ijZJqmH1ZWelYx5YfcUTb41YKqmJzWuq4qKOuZfuFG6Zhrm/+MdH66rcYaysP3n3fG6+J89w+XvFTvhoZWfjwWzcf1zIprKR+2HiCwV3hFENrfaQLSOi6DYInql0SWzGbw6KQNozGfXOWonLj6ZQD+cXeGdm9oWIfWvyuOZs3sSFxAJ0mr3CVGXCyZL7VVMOfb4w7s5wE9XxQogw+Dlf9hWxBP+n2W9aiXbee65S373Ovrnr4eyH74R36GTU3zs7/VhFv7LfnEmLULOPzDkw4MRuMATy1n7kA1aX0nKBqrhXLIaNIYrVaIzGa+zVSepEaY7bTS2kB8II/fvwiYQ7omUlYaWrQX0aOfTTrHpjkurldTNNm9pXot7yrqvqj/5nufy0PPap7dYrnX8hb30bwr1td/2Q8LZ28fhzWTtzcb8NzeBn28KE+YrwE4u7RBWmtye4Vhp7fbe+U8gfCl55VPcKFd2xeRcrDP8kUL8kAvNreBfdF+izaHmea6Z81Lw9RgRFAq4vGmwvt997otw3WlOGq71i1vXf259n5b887cdb3nIjnrGh+PJrK7f9GDl/z+aR+ndbaPwd4Apg96zmB/pwU3dzcWc/hykwZpwzo23jKOkh95OMjKjb/x0BweQutH0E+i4vIJaccgyvdMY38I4+INuFTJmK4p8ASS76uaxQD+1a3kJWd0wWVXf27a2nj/5K1q3Sxq36ry0h3o33fd8h5vXK/vvu6BVA8kLXsGYbbWtzfrcHt/Kwn4BGaGNkHMe+fw3EUfrbUb0B22JQ578yZ6sWUf7kTNpdrnTXp5pagV5s/C9umdspOW9VPa/Q6s+4L5lvMAnMJ7OifoouJkq7b6Wp7R9qt2Xlxsz91/dWVzdQV9hcZf3/JEe8CDvTWDTZMoaLvdhBu7JmgbfW9vfXTahsFwovoifLk5OfcsIw+587IfrXWvd6fEhNAclT02KUULMi1dVcOFYK9vXRSctt8/qXo5604JetrlPdFldv3w6x548j0QBmhj49oUvsQc/NsHmwaQw8ardX2mm6u0yrHdnUqeQBTwFCQuqFrvKhGIAWw8iVg7RbtvDcIHKiTILvLfGHo+eTK7DSYu2vlKj04IDJTOCvGA1aeJH0jl/Ip3nlqU9r8Xpf+pgk3J45RKq3aL5fFxgb5HUF76zFiWp0XOfKzGFlfD358Gef594v5bvn0sY77FnT9zl6dcWHDOylgob5VDLFafkNd3PAU9ENI4sWFtrF6idFp1eO5gE7Dgvv7YXHv8DE+uOr7o0poMANyBeqLaZKJsQtw3eas74QU4izl0PQjfc7ntyTrLczY9hQCaGrscmFuKa06Vzacx937publWi96C+tItSF6okaAYZK8qde3yZP/G2ton8haePLTW8bpqb673vqc+CCzZgOt666sGbbMf/hs/649mmtcaMSZ2Nxtwa38z4PAt4A/HE8q3R4DN0ycm8GqB2SW/pJnzpbJy4jRHNTCTgCvPSWuB9OHixnKaR+Pk1lKkpfIKYX5q56oTZN0c7LW8VUcg8njXTNOtezyeuh1+j9fd13fP6QGicQj6YhM99sZFCF621arB7RtboYUv90+mM7h/dEkuZQ66zfYtl0MT0DjkwOa4+wDsAzQNqRySGWqYnDh3jWbURMqAXWiTsywKwbMucvpWYhEXvm9AXamikQ7Ws3qToGB5taJRTF0TfubSFAvS98LkoichT/q8wAJarX1ou8hJVmuWVzQCV23fsyovbPeiObro+5wPv6CY26ryVlk3j6Mr1tWuhBX8OM2yJAdvqvLHCDJJnoiV2pQXBfyDLcDjsuKfh8eXbiet0xnzgpXO0I58AfEmEka6AXXDk8ZUSQT8PodHKSbTckMzFfbtCpuhYmVmZbpm0S9+V23OE6KbtH9THFtqoViFyd9jKWCWHXPfMV//fsizi8AqZ/+2T7Z9qZEJ/bP3p338/mEs4nHGYxV5qbnkx8b638u1z8qz8zWev8vO52t5HuDm9WfRfEn1H4CncXjmSW32RPGWhOXfqlfgxed2bCEUmsCXnT6ctwdhsbMI7PN0BwMwL6zYPNeS8XJACN0cA0fBkYAJy52Xd/gsZ7knc4LkDrGMFwVoSXocoE1VxRSXxXP24XsX9UUMyVzXHXstsi6CYHRB0C+6RpVDQh36uv3SgCSlYOXJ7759UctXbd8Tl5fYpfoY75ukUBLyVF3nVkVi7PKGipkT5vokdb+UvEJT6PqLp7wHOBvH/sTKwmJqbARlABuNKty5sQWVcsnZoHiYCVI5+qNWpUX/4KHmj9BOD3svtIhTFpn/LJYf2zIK+M6NMRfkVY15lnw5r+BBqIby1FJClYlySGvksK2sqPinSOvba/RKte7tqCxrhak8Pzm8tfs0ylP1UrT6lu0/b+EkwTGa4fk0AOv1hmO7mrx5HKtVz8u8b9Ecs7Nylf5LeQmpORHPobhvdD4/jrzUvfPkxf0V982zLM/2t2DAX/qRn5nliRjTCUXgr44AMODfvbkN5TKfAYo/9w8vASth5kBdrPK4Gz2vHE8Un1KZr/bnrZacV2AMGpLoQDoGS/8F3WJLARlYjSPglge3UyZ4rziybLl71z7kmLl43Ko/avnHBpmFKB+jKLQP3WMXytO4grQ98Dzi/nb0kTk/QJ7k2qf9sU55OGZ46jKlDRtv76rte1/lRWxktBDdeEQsdtB/pn3B/JnzvvE8C8dDvNIYFFaQl57H89XbqnN/wQnSq4tbe6T66XvfzIJ9YjzznWaNQfN7s1GBeze3ycLHn0enHcDyCSHYhzat/StMjLEt8VdFiS35QK5bFJbuCRHG2nREtSQMjLCVeSvFAf8CDt/JyTdcqkCgMsSr8j2vxMzCVDo3QiLDvVP4Yh745qr23HgrxRRuobYU2GJ5dtrPlycWSIJF1IbFvsj65HH/rU8et3jd8oL9G2bsradVDDO+roxZVTL9UvNFxqOwxHdKXgpnl0KWFQB63fJWePQzfKmhcRJTJGXVxx6lRzTYbNXgzsEWVColOL3oQbs75Anv8DJMeDe3OkxjXJwPtwnslOdIrXg9JNxk56SmRy5fKHpssCAiyqSoDVY1+HlhgFjYdZip1xO/qz9ZNf98e62Jr5ggrFcSHh49QGov2H8NjBrlp+BxLc+OxxX7LzAqnqA8s66C8b1q+4rkBevXUkLxKozms6EnQzQKr/PfFcsL410xLfX48kLMf9rlidJOWvYmDTCZkmlz2iOTq1Wvwou3t6HbG8HJRc/bHomAZS7QOadOTqxQwwBobH2LlWa5m4QuCwKarn59TPnkrU1L6RTn3PPLUBCTTTwOWRC1NU0GokPdarwTvd+c8arTy9tjQlm4IKZYltI1NPntoqbx8GfGOnmOx3oceZ4+oYqp8iymlDj7KLbQuX1TH+wP2vfBy8Numz8eYpTQuyxuX1KeBUU1chLy2DsIx2N98jxHlHvfq7TPLNS58pwZGHqG1pZMm3y6HlOJHHmT7lqeHxCicXjiIMmJizEiEGKQTFn7OvNELmbpYLXM4/NuotoNA1/RQKapGmMjx0apa09oB3stk599nt83XoSdJ+nNtYKepuVzNsxE4gjImJvHb2KLhtthqZbQegmt9PkWP0ApKxHrMp1yho5CK99XZIXodykSgD/T9uXl+SWVt8jmyNM9BgL92r50PyzRvnXLE4CN3/fK7VtCXmjUpDwwD/NF41FM2T0Zed5cSo1hDMcp6iAF2dZcWERBxKvRr6d0ssMybYjNlbz69ebW0yEv+ys/+ndnuBHK1X6RfqDuKQJ2+16JscKPGrUKlEoFLqvgTQ7w3ed2UqY61WcBetonhMcAYhIKIrxPLe8wOltIF5kUTK4cIVazWanu3WZTmM7GufCPhcdY9YUuqN32YBVxOvi41WzAx168AYenbXjz0Rm1aL68RMqrWRvxvSl5oSq6lmdDMGvpv8BeyVu0qWc4A05ow8D7CPK5VpUXVpzNQ9xq8nTuF79D8T7JUDGG8/zplGdVSzrFPH6nuH/t94s9p1Ba9t/+T/9ghsFUTJf0E8TTIM7JmqfI3EWhcKyh06yV3eEnwQ5Xqa+TonJi+9NryMjuSboHefvV3WWud7RFHFOwSt+m86dGQbcqJbTWbDaRXcT8ZZEdYr+L7R7RI/lMIltuOaIbylkGe9st6PQG0BvyqWGBXWFmiFdIvoBWzvZDxYYb58Jjez2eLZKnilH77wnKc/PK7CR2WVVXaN8Tk6drR9oc2412qtIYz3vfnOcXzZdo3q8uTz3COBfCf+69Ru5RjSfYpZj3Zj8YedyiorZyC0No9JaShcXQw163PEs5pvuP2vmjf/sfziaTKWXP4PmxXtN6iJ03mZJIZiYI3ouATxURZeLlKl+6hRaBecEmKwdIAcjmkT/pOUSsglcN8oUIT1v11h30mRZ2IiLIT2eTkMdNbBSLmhFSJAGAWu7fKw77bp5m8J96F9/kyGpwOLL2U23RSR4vOFZADP5241WR5ciLgae99WBCBbRmeWb5eaVuePUkmTWnfWuU5/qDOsD3yLz+0x4sIj+Zgg3PWZgvb34aro6xM8SiIpvxfNF3Km4fz5mgymnkXeTnR7Hly7Mp/D62ch9XnkWieesr0oUGDue1P7UeVnvf8LncwnB92fnOv2c/+rd+jlJYJpMZ3D9uU258YIXaYK2qsZRFHfZ2oCnwq3q1DGXZeKWDnrMieYTYanSMigXYUL9zADQ+TCScioJJcbQtsFR9Y+UFBemT7RPYktWltj1Mp5hm6vtOXqWQvoktAl77Jnjp+Gc/rPn2hFo8lvG0yeOu8+/4uO1LytOg8xX673HkWeUV2iDR+y5oX0q5zpcnx4YWvO9ieWyaurkjJRzs/FUZoYHhE4YL4UDWkR5rGppKuVUXJCDHMh2YGa82BbReuYcJzU9aXrx2YwN61fatIk/xPPvRv/1zzridzGZwfNaF/nASlC6w7kjQwYFWMOniBT1eq5ShSnn4EWjb2RRbtQs2O4QWeNhlOXCUr2P1EagHIzA1iV1T0SpDqgYw8MqHtcQBM29dWM2bYtBVF4UlHOJAoJUXaNNEwFcXR2jhqbaPYymhHZMKIBfKy2XXmMNhnJ0Tw8Sc972WF227yPtd3uZadr6E4+tnAZMm8+XxvX6p52HmqvLyLELclrB9HibsObSeIEmxEtYr8gAbIpqlWDxp4y1lC3Prkhf64Hmr3I7YMu1bRh7ROEFwNgN4eNKBforvNXge5aXloyjWpDAWXa2cQbWCPD4beaHVIjfJqDgtlFDhggnKJpgrvKaxg++ekz6C1tR9WVzeYDodwWzGfHhKI8dWUcqisW6oqgInL7rBTVKz49QcKeA6zQa7tGXUvqdEnk7pdb3vXHkGoZbtvw9MXjQmj92+RfKiHbg8Hbzjb6HPrhNF+JQVGt+Tk5c4pIjTkGUvTCKOFS7zuH3h3/Ydll1vfnytessnQHxY5XnL3rwhUjqYI98bjAxOOF/Pj0ls8seoFhgBvoTlrb0N2GjWaOMVxguoHLJNx3QWeBjICLSdLxbpKeQALa228SUXUo6CVyrxtPa8KqdOjk36ZA5Dg7kaauNwGgfdZOozuECQCWpai8rb43OePUdeQme6j9IKKeDTfBptQank0BoJA2juu6B9nj5QV7+ojU+0fUscPlHYPjPh/HKwlmn6jZeRp3fOm2v+moLxSBn6krYIAAAgAElEQVRSj/W+eYHX7Uv1yQc/HgGNQ00yXuPhWZczOuZtF7VeZuxxGuuKZM+A6ue88NwOWfd4Vu3ZpW684hoqUwV+t9l2DpkiKyKwRiLIdfhvZ30BouTy70kBTZmPdzny1sJIWUdWYRRpP26AbnKy7mVonftG07F9UXWHGPK9PLWgwiCNf+2iE6HC9sZpcTElZOWFGrcIYsK0vadZnvZt0Xis+r5Onmxss4qbvnNB7/kq05IW5B0m5S2vMp+cvJQ6y38Wts970t47jLnkVfrPriC/ZmR1Rv6QIkmRhRuajOq5W8I0D++L+kDXCwNpTOesKi/7az/x92d7W43w/YTJQOBF67vbR8qiwP6NAJ6an+p/ea9atQwv3d516VVHZx2y7oMhEiufrH1EOPnxr55XAI6uyG3jiqLctn+N52HzIvBdEeCns5FTdEWWlv88peki7ekGLAzGKiUVLtFQnt+1m9auNti5SB73FaZUlmRYtT+97Jw8Sr+0/a6HuKiIWF7IdL7/8mJO7THbF69pO3ap/jMZSl6RCySZcxn8GIeURm48riAvpO50PGTMoiqC4S7wXJXywOpzczyoElhYMCc4N9q+b4whYdXBYnlpmDVzNQHLRequyAwJkxeXt7qL5QWmUFCCa1HbitTKMs+aJ5vq2WOJg93NOtW0URLa4SAGbS/70OlxnZtC5saWaomNW21BBnBrdwN2t5uuTRftPtFFsn7C4K3MU6Z5CIILnYyiVMkAxmKgd0qEu5efMyagLwpCpHRFqoOL3fDwalWhmltM/VtQ+34R1aGThMNaXKYhz60acM4T/7lXSbbP9Jsb6iVfeGl5y6wIY4Iset8cdhfIn9++dL8uaqr1GMPxuKK8BM0nMzg57gvbVyRvCbouOffXLG9R+6+/X64H5PASpleQS6dsGWM8KlhedAZ0IIkGWDivN6EBU0AvMxzB6qMvHLicW/z79KJLdA6DvT80yzbf1XSRQ8yJ7pnG3oBNw+QH5uP0kjGjDVdlAjOYTPqm1HDe0k27Uar+jIuQgFfyGjRlzJjd+DluPPO7eUN1muc6+TmryfMyY5c9SVUsbN+y8sSBDdyM+KQsYwVE42XDZkE/fMjlafjSuf+P/b46yrII3aLlhRqeRLXMeITXeBCwC1+vsesoWNHRVkAz76P22XkQGmCFZow8KPQs83JiT/zDIC/0vD1JxbiR/fCP/KwiEcEUHiiO1SvjrkDARcC/6A5d2dYA4iIFERRQkws3mzW4d2vHjTp+/OjkEhi3/cRQMPNTRiwgl//uUJrawkwPW/9WjgWz4H3kdixjwJk1rGzW/ZMydpMUS5EJHjXIX2bploQLvqI8y52n2pf7rMCK14+fuLyCgbxy+55xeQFFkaCU0rRf/qWXnX/rlpdSE+taq0s6pEs/7mmWx2BvlDL+2qxXYG+rSbVt4p/LzgBO2/1ohyhf5V60QMnfPtiC3W2JDwBAfzCCs8u+uzEunVAUF1Zl4Hh2B95KxcSWhaGmM+TjJzCdDoIdfUuPprlwmSyDVeQ+vrxwqj05eUVT/qrtewrkzUWwK7RvzfIsBz8PpsPviq2Cq8mLn+zlr0fesrB/Fcidd8+HQx7TOBap5b0qpQxu7LYoayb4mc2g0+fyxXRp/vgof3n03St396Ferzjj+/isA8Oxt6pdnRJjoau9H8ddrWJw15gCLpzZoxw/K4HJFL0SzawRSieXKb8Inot4KnWJpQNzHJe3xpVfjt0spbHUEvNnvKY4M9+OfKiK2/B+y/MBtnT7dDyXbV/gaif67+mRl9+7QEsot7tTQSI9Hjm+NLKt1iHPwtQHI0/XT37+pd53cfu8vHwczfrrMRcRr+MUbeORg69+luQti1O+/0Kw1/eVmYv1bDBTBwO4TEX7yXvRGcJFpy8USsTdJ/oVd8++9sINJwPLMjw6aZNInwmTyvIUXRSPi7RF7yXwj3BWtRjy+4OhPxN3UTc91vdzlF9g3SxpLCQP9ZYGhhkVvpiZ0ba5QHORPKXA3Nb2VHAu8W7z5NGUcVRxvn2pe59peQasU5bsyu+7RnlxtH7Z9hWuhSXm77y5m5O7hLwge+exFuk3583ZX/qRn+UK9rJnKtx5zyOw1azC7pZk0Ij7iZOlOxjDidSsD/REImsHz6jdURlI4QzHFJyNqRsdBk/hRI5HAPpiMalFL0rGcf7ub4DhCFM8OevHEE4FNR5S19g3DCeLWtBksTv3XBuat+jd9S44ux55cbjc7VKWwLdtX2z1s5/DPeO/s1aVTwXHdFiUvR55GR3osi552CpU7t+M8mj8zfrU8ts2REvj64okhFYzK3rff8vK82vKyJPqpmSDyfwLgu6Jz0Ib0S50fi+svurjcqoJrfdkrfOYgg69rGjFJfbzxuv32ZfnwJ7hLd7Z5zuoXqvAwXaTipkxXnKkp9sfwelljw7KiH/0brznoy/eoBgAB1Rn0B+MAdMu9S6aELEdGlUuiDl6/zxj/TtLUqcWC0GeHq1760WsU7/HFW+Wll1g0awmzxAlyZzuVSmrRS5xLG/R9Yu+D+UtfvdrefH8StdASs/CXP8m5uCzJG+5tZZBvVwCPLsDE0LwlSvlDJBxwLLg4+kU+mPcW5PHseXkP21X5deIZOMkMqFCpS/IOYObexvQqCGP71EVd9ken/eoo5z+M89qNqrw0p1dmE4Y6PUHFcRldwBj5O1lE0kO0I0CD+geNb5NHwf3GqteuCIYkHXP+wVW/Qm6LhFcWwxQXkFa+8MqTtumZeRZV1zbh//SOEQ59GyFm2P/Eh1wLY9ndWH/AaaNxRaeMTlMvy81HgviRSuPxxx51B4zb2377OfLrguW57vjaZOXV4ZAaeX1chlG4xk0qhUol4Gq/I6mY6iWKnTCW2c4gtEUDxyaD/qLzY1le5Kv+yDkRZa9PQKUX5YDsGZQsww2m1XY2agLoLDlPBhP4OgMLfww/x3fAnPJX7qzBxj0jetaY6cORxPo9oY8VYXD5yUV7n611I5eG200DHpYKSLnnyD11D8N1INfvNZtCwfKOoz5M1RN58RKIPjbX5eXpySKxi+se2LAReTxxGB5Fnq4T3Tzg33KPHkhHbOSvDwRTN1p6Z1l5SUnu7zLQnk8UWXQfL/klusHJC8kFkzNbtbsbtyWbd/V5PkYVtx/V5Kniy8xvk+FvOTc9yCKGLRZq0K1VKbNmf3JECbTCUyoDAr/INjj97VSDcbTGXRGI0rysAo+UGpz8HzefM7Lyx84ElLNKWVgq8v6VWaxIWzeDAKwD4Jpcck7VT8yWfGc2Z3NBlTKJeHkMtoJi1k6jtIxb4xUzst39hyVE/cTHpzS7Q/5xCwze2LaJebynULIrxy3tNyu4Bk+g8FeYTKWn7aoA/fCARov3XlnvM6jT4zrIQvo2ZXnB7rYI5FpKDST7X//O/fAchTCk5AnBpA9YDxxMA3P7WXat0BeQK+Eyzjdf3l5xXj0/sjT58XtE6LVrb3FdGoIl6vIC7Pd2NjcqdeItmmP+jCacMVa/xM9K8ugUa5BpVSB0WRGGYNo7S9us4784iMHl/HcbV8uevYy8hjsw6NXBSRDC4Q3SRnrNwPium7ttQjwNTaEVjoWUFM3yNpbN3Y3YH+7WRiUZS5/BD2sxeOelz+Fh5V4aE/wZ/HUlikml04nI+gNLgpdJjvkwfAn3N/iqaJNn3fUX979nSePB0TlRTVVGB+dsZCyKIqsDA3IacDOdd+1vDlQIF+tfTzUOUmMbyEsWbWSh3Vee0+7vDABOX6LpefznMRJBHrk5jsI9LSJslgFum9kfCulKrSqDbrnYjAgbv9KP9HxnMk1uZLgxMFFC+4nsI+BRv8ODAueN2Zk9ASeGexsNGBro+5AHAH/WMoXB7JLXPGyjrn70TFl7pmzGR2PiF6Cnos7P2PH0i+6i9Y/1QLZZDyA/rCtqzXBv+beOMrW8dkO+cEK7w3tJvudVVLLyfMKM7pX1HIwMAHVY3vft+Hq8lLvYYmwVduX7pfQ67KTzmo2uTdBbfFby/fZDDLKNzMUWZJeW1Je4Mmt433X3X+PI28N86WQprri+lhJXohcOOpI3SA/3xv1YYA1rxzN6WHAex2eDrEWFH5aLSMFVIHZrATDyQQGYzyZbt5PjCXptRPvtSmWuIy8EAvj+BLl2Rs6zr1A3splQZYldilcGR47WIEbO7jrlmkdBOrD0y4FQGwzsdga0jmLNBve0+kOiM+3mrg4Jz/sevorGo3+4JzSL1VGEV0Qu0TWQtLBCCDIlKe1dWtyv8vN8+RRH1/L45otNqXWrIKl+k/GPzUecYzVyYuBQMdL4wF65oJsnipyrRfK48CGP4M2kpdyyT3vnocDWpP2eM5reTR3WtUqbNSqMJyMoDseuP5WQ4zGyf0vbyimgBd5/c1qC7KsBJeDIYymiE8h0CzyRgrHd4H6KFIEi+Tp9znL3hrwDDyWMol1hdGkWUbR7v3tBlSruEsWi4tN4fC8C+Mxuz4E+hkA0jlYjsHmBKdeBPtwPJlAuzfiwK9D8OLAbRzKsOOAfD1WtLTUUu59rY6IXC/bRl6r5sxYc988OohBLLVgP4TyTPXN5ERdtf8WZS0E8tIHjMcLca7R8UzIUwOs+ED13LwtQg0TwHaxsAV9Prc/ZfHZM2jj9RY3ZV3yFOiRn++OscihrLqInVBMitsRUz3xfsJyVoZauUrBXAT89nDIwdxoF3Xs+6Vs72IPwRRQlAZeRZ575ZjGccouMSE0GBnk4wfIOSPLfm+rDo16lUAVLfuj8x6MRmGxsRdv79Ih5Mlyvvpi6m5TFs0IBkMsdeAb5t0v/izF46uSwRsZ7LEdtsvzCsw/Ina9bGDXplJ6rye1M/Fx5WEfBdRL4NGFqisIdjq6Imyfk6eK/EMgT8ffeQQ0I0KazFm/S7zvByEvl2W0wnh8EO173/tPqbV1jYfIq5bLsFOr47FDcDnsutdw2GbZGmeGRmjqYoAxFIfrrZSVidOvZmXojiYwnIwpmBuiVGxehupXPQ39NMyxiwmKPCaFUM13W69T5Yll7wV4zcqfBXRFGAv0dEhiGz1WuNyVQ1FwI8Oj0zaMJ37jFJZguHtrx2fMObDOaxnVyugpXPaGlO3Dm7Di14qDtB7Up7MJ9HqngP8WdbXW+WGMDL2HuRkiwWQ1DLrWpX9MeW4SGHl5KiI8lSqgGKL2fVPIS1gtdnxX6j+1GCKQeJLyuEmR5fMY7VtJXsIQjNdHSl5+TYmRtow8S1PJeKTkZdkMNmo1qJerBPScOqmpuTZdUYTEprK2JTKU8pY+bxBVWgczd3A42r0BtMdDKJWxR2IMyTHL7s3D/uPJuyhTcJ5XmpKX/Yf//f82w4Bo6ienAEOUDGgVN2wK/MjjV8qwt92kbB0E6KPzLnHw3PlM5+xvNQNaI7WT1ibeYAf01Mp3A5ObWp7xEekI8t3eScDbBbfnwrV5RVKk+GIsDf0GB63x8ixUpEW6ex79pNgW35tqs22R4pi9P2yxDfiFMXp7r96/SJ6dQql1Zu2oZd43llf0bldpn50fKdts1fatS15qvj1O+9YuL9rFvWg+65xJUTj03RLyuDwGMgthye986Y9EOZCkMRRb9IJwYrjVSlWoS3rmYDSm0/wQ6MezGWxsVnJUcbw+7dxPzdnU3Eqtt3gNpdaPk//f/a1/OHvn8CJX7sCBhBmB/KSwlR6tH2CWIKZn7rYAjyPEjn940nFZNngV7qytIcdPP/4JhRk4chkqDy7E5msqpHLyVfdg3fpu75Q2VHDHe1VGT02oydz7ugCe1Oow1v+HUp6lu1z8wlNCAXgt0X88dNKrKi/gie28yQfYU2tyHfICMDLtcoW8zD4I18I57xuCmz+LYa3yNB5yhf5Ltm+RPKtVo9X6Qchzcy3xvmjN8+bN6GyHyDpnxWF3l6cB3WORf2kd7hJgzv4mZFmZDNdHZx0YjCbOim80K1ChupHxmbH5Diyaz2E2Gt8Xy0vfm6Kk/T6g7Mf+zudnw9EYHpx0vNWdWHNW06jNaxtlWWVKq8TJwyXWqIDRRgN33WK+6oxq6fQGvLGhWa9SOmbY7R4QioaDauxMZ9TReqyh7r6Nu5UDvX3o989cIpfLJDKbX3T3p1U8LnVTmpS27n0us9q+6o1gv0wnU4pd4MYy7AuSkZPnPYmgL3GYs4w2huj5AvjeKE/Bc1V5Nsslflbx++bbZ2M4LtMxsGlMjnfB++pU9u8SZuFE0QqZ+FH/uaCYzhaerYvaZ6928TtJCeag4jrk2dLH8+Xh3LA1CHzWWP59NaFnXv9x4TC76U8V9VMgT7LOCtsnizie2/Z9CeRlpNmi17LKglYmKGvttBSZEupub9DY1O1yVoLt2gbtL3p42oMLOapV8QbXaGuzLNS0RwqLNT7e6U3T/EyL989aRMvTtTGdXSjvx37q8zPss9FkCu8dXeYAv8i1Ug7CBmvd73aEKDzN6wZr5Oxu1An0sJaOgjTW20G6RzPtrBa3JXftK6uGxkEcoRs1GMFkEqsMb/UPx13o9y+igTA6vKCAWE5xRJNQKwsGC5ORht4bX73fH0EfT/iaApTKJajVsS5HicCbuD0MwJJlUiIvp1qpQKNWhc1mAzY3WjS5OMrP1UmHFKiewWg0gotuD3pDfPcJjKcTGI01VZVTyZZpX97m8J9Qj+qzjTxjo8d77eaJc/SaY/toXVpFktu79yGUZ82JdbxvJC+af6uPr8jTcX8/5Jl1dNX2kSFJhpAcZ+rSlnWipkzFmLdPPT1/H1r0W7UW5dofXvTgrD0IbsR24NGuzZYUijTfqhWessaLnu55h/wVV5VHlr2KQ2vxwXHbWd3xYwKrVgImceTYma0uaGtrJ2dQLmVUPRPz7c/bfUqrRDB74fYO5ep7JcJPZ73BgzdvcxV+h8oDd+Bq1Nde3x9cwGjUDV7JW34hF+2BO7QU6HqTA59XBOEB0n5QZlQErtceElD7ImUZHQ5z82Ab7t0+IAVQqVRIAaimUOMFH4sZTcen51DGCk4YHCqXAb/nwl0AjXqdsqFwZ8NwNIJ2pwOXvQFtD8e+iLOpbPucl2bcXPo+EXx3ytiUNmA308N2Sh4PqNmuHXVgvn2+dMJ65K27feuXp7Bt39dmY63Wf36k1ivPxHGi9Nn57Qv7i4GHZ41jDmJ5czQB8fT0X0wn+wAcW/SxJWfhcjHYY9sQ6JGnxwSRh2dYml3xSVqeATSbJShX/DrIr5PE+0bvP0/xPa68AOxRGGXOnLTpNKp5Pw745ZcgHVNv9CMYLHIEkJ3NOlE7ZwL4+Dtn5zAYzBuOFOhz53NRNQR9tPIVnPH6TveIcuzTQ2t5VTv9fDvsMFllsKq8TnsI4+EUbu5vw+7OBtw62AG0GgANApqZahloD2QwmYxpg1m/P3A0EBGUNJFxtpvSDGi4TGdQq1ehgspAsBUv7/SHMBhhPjArg96Ac4O5WmnCutaiV0Jn5BS7vLwDaecr5+M3ltbyXkHafrHyVLf6vLAwL8BNsSgOY8elSF4RzbPK+CpK+fZJPzrPrpieyy3eZP8tlhevvfn99+Tl6QrT4KmHe2/7xmOQYhCQusH/ghr+FnusKW0oHW/aFSGct+yxt1qVBjQrdQL6B6ehwcjrj+FtY9Oe6hcjWDhTVan7OaDKgyyiueXm/ZUhLWjpqfAbHnMP9ibkjYPw7uEF9IfFB3F7eifmBJmSCAIhAsSxG4N59nj04elln/Lo97ZbcHOv5docOFM2JK87GWPLUB6Az253h5Lbz3TGZed+QGuEfKx/Utx98cSI54/SJMvKG4+m0OuM4WOv3IGdrRZb6cTLc1oqsxpSXA6HKJvBg0dnlDLKFj3DCvOVHAPAhYAKg34jvVGif+laXAwyWLirGa/ZaDSg2WjQd6gUe4M+HJ3jeA8B4ze60HJTKaJx8pMuZEN5etuZYie0zbJIHWEXLwe1Jo08B6hyraWtCgJx88bXxlFIuc+RV7SUg/dd2D4/gefJs7xx0KNR+yyPvxZ5mrhg1lmq/yxoz23fmuXh2kPqxOONp8QcO2iDshbwzUL27EEe/FuVOgE9rpM3H12aml9iwQuGV2sZ1OsK6DaGl5cZ46AF/JRK8IZmfr6kvkvJo3GxNI5fRgzWyKuj5T3vJ85iCVxxQ3n4IIVIE5MTaQzMx0drHIO2H3meK2PSj0H7APjn5uT7iDymRHV6aOWPod15GEXiw7dyMQBb+yRXFz4cptQGKtfRiZry5JHMAM5O8bDzKWy0anD7uV3Y39yCVqPGT0ZrRU6wwt/5vTMYDkcwHPBO4k6nRyYNXkfAj/2FASp33Jh3s8lT0mwSlIcKIGPqZzaZQbVahkqpTHJQdr3ZgOlkDH0s7zrFNNcBtHtcKRB3M8d18uP3DZVhXFffQpA/1Stl3zN1x+/uHcRQXo72MRRAvKBS1no8fh+kvHhN8TiHhwct077C8Xif5M0bD2exm8yeRe1bhzxP5xhjIjY4nfb28bR8Zo5FQKBc/c1qE8bjGbxzjPuE8pl8OkdbLYy/pWE8nlchGAcrJkoAX6+87Mf/zudV38XoR6iJufHIrXvqxOse5WlVmzsBrCp9hDLQrvyxyuPAZAY3dloE+LhL9iUEfLRuDdrnGpng8X3Q1tsfCKon5+dw2TmW5s3Tq/5N6Nl2M1RBxkc6bm5VE/eXf98MOud98jpaW3Wo1dn1295owY3tHWjUa1BG8OVCom5zF0pEcCZQhgwm4wmcnl/QvVxSmncvE78rYRItzaBxBrQ3fJaJSUgmJcAMEjoMs8mUgH+j1YR6rWYOcsjg9PIS2r0eg/8Yg8J4qDs/n3pWFLx9X9uXcYZLEMl23eb7D72ZerUKjVoNWs06PH/jgNp0dHoB37j/CHoDdauln3OnrXmrgUc+Px6+fXYJRPICHFBoTsujvkjmhkfZIhFZWdS+p0WegdJgPl+1fbE8TF5QA0ZHggKwpcyVXEHa0WNB6L/wtb7Ei1IssgC9BSTAr+tDV31A6wHARrUBZajAe8cdKs7oTA+dCwKF2L7Whpfi3ys0bkKsiH2k2Jxdt7wstOy5kWEHYseidY9WfqQN8rnqzhgPqZ2AzxRF4IGBXxI77GCnSbtsMSd/d5PPvNWFqM9OdUmK4x+NR3DePoXBoA+j8TAI7nqN7umDeHHaAXPeX+zGqPqw5W4lWDpPHqZiYmZOuRpH7jMKUm83m3Bjd5esbnxfjNe6qUYppxlx7VmZz+Sc4HFq0wmct7swGU3J0kdlyWmeoh7IW7LECu/+0/f0QS7xtdWqzhi4VB4qmY1WA2qVKh/1OJ5QGuhFuwOX3Q4Mx7aELK8K23++7/08Y8XAWUn4OwbxMVB999YB7GxuwUQW2nM39uh3tLD4lLM+/MEb35DTx4rlxbSiHX9VUnbae4Wo7Q/bp/K4zZayzFNM1mDQ+Aqf4atKx9SfMmUxQsAwGZkmQ4ZGN+MU5JS8vFUdts9mRKmiIa+PzvDNt+/q8jiBQDDWxZE2mjXY2dyAl56/AdubW2IoMAWCY4TxQ3xHxAbOMuO5hIeOvPXeI3h4fALDMcfhrAlH9A4l3ZtvrLUoGBRk+qXcS8CkiBl0O1jzBqlVuchdy+PfaCKdFMHjU/hnwrJPWb4zSjU6xsPFBW1DhydUmqHKEOC32pBkmHw+UmIZgRrWu8fJu7stdfKdzegnS6zzUBaWUhiO+tAb9KDba8NwtNzxg6nAcpHtv8z4paidK8mbARzsbsFmvQmbG00oA2fZkGLEfH2Z4Pi88WgC5YqQ87MZXHa65DngokUgRouf5qdQPbTwzISloXA0kHD/hgDWRaGWPy9a7vNGswG1cpmsfwTocqkE3X4fLrs9Av7ReEyxAKSAUgoQr8ed1gxcZUo13dnegeEQr59Cq16DjY0aWfflcoXeSY+3RAB4cHwO7zx6N+T8zECtbTxyit0/5Erj+wHIUzBfV/sWyyt+EtK1WxtoxGxTvOi1F29Ds14nigRPi8I1T//J/hncRkJjTUcE8nxTsNd/MY715nsP4MHxCQyGfr1rK4g1MA5s2gAL0cpiC9VenM6g21NvIoPZlBcPKqBKFWnQAi2h45vwNIt6aR4tfJXZFsvLZeMIpPp/tJYUAJ3Y8vbDC5PCZ+HPuyX6+qETY92W0D53Vr5QJwc7LahXSzQ5wifIfeYg8vF4CKfnJ9DuXfIZq+7HD4KljCJfLggghmBug4Y6BVThcDt8cFbvDL2i8NPV5elgoWt798YN2NvccFyLWomUkopHy4o1xIfG4H/qz07h9PQS+oMhlCplB/zC9sOsNCXqhq1qIG8hQ3moeSVLh9Q1/imOQIkCvxKEws/lCGHyIWjRTmFjowXNWg3KVawBzoul2+vBg5NTGIxGsL+5ATUsVjUZkYteq9bh5PQSeqMxlCsVsvZeuHODgsweBBgUcE8IBsxQgfT6Q/iTd98E9OR4TMJx91Z6ZCy4DThqFS6eL5YmtJaqxkT4e7uJav58Cb2cOe1zFOKa5EWZSxof8X6fLn+fpWXnMq+G+fNZ6dm9nS343m/9OFnuVO6cUoXZs1Vgx+cToDuwZ4BHY4KulzNh9Xv+DO/h+YAj+KU//mNKNLCZLDoetJ+FPFvFD0nVzKU9+uw7OjCPZAOdWTscevxCWY2G9cpDpAtxJN9zcbYUX2FRU/+ep6Z9e8KYgD4vRuEoQBsAq5jwwaQGoKyZByftoPpk6uXEAc4d/2dT6BxiRoQ8diZVxaxJGQWH8Qwk7Q5mjvShP+gRRTPvp1ib5++y1xZr32hL9pyHp+WFPtEq7cPNVtutFtzc2YZatcb5wxLMzhDcNUsp0x22DPrCyFCmDW5A6+Eh7+KqoyLRucbWtUw09YItgEr9EXwWHm9m85fpreR/fs5wyVfcKIYWPK6dZqNOKaG48AfDEVx2hzCdTODk7JKa8ZF7z8HtW3tkyeOP5+0AACAASURBVOM1COr4r+4aRgqHgZ69Fky1feO9QxhPzun+ucsjl10TL6oirr1g+Rpe3o9j6MKmufunQZ5RLmasff/l5yn1VkTH2OwjTrbYgFdffB52Njbg5sEuWeNqtTM1wyDOdBERNh74cf6qhW+BX3aMe+BnS58BH0F5Cr3hEL725tedwZcfD6aKmc20s0QMN3OiFymhiSG0ZwC9PisenPWVarbQok+N8CprfS6oyZerykta9jleNcp7R8vq3UcXxKkV6xGZTLIEXU6F8GVem8XbM9lsb9QrBPj4g9zwaDSE04sT6PRQ0cRZHsVds8y1dI3NW5sL4IufTZrWZMbMV0aL5VGHRPK2Gg24tbsLjUadaR0HPGjRo4eDaT0UzSWrATOSNDOHvIHJDM4v2tDvY4U+iQaLxUY7egW8NdgrKT2in9UGVMtP0tB0MxitJd8H3L+yhUAsOKRgtjY3oFqrUNsxEIvX4ClAjWoV6vU6bbbDOfbuwxOy4PG7Ozf3SVmgskL+fjSZwOHJBbT7GoBfDKSLxoNBbYF7vuyOa2c0fbDy5mo90wFLz/0CLYrGwvZmC27t78J3fcvHaN7hmLG1zpsJneUuHp6CNlv5fB22Vy34gNLB+IxRGJRFhiCPVa7oO1YaGOu76Hbg/uG7hZsvyRhAuhG9Vy1bQjSLxypumyaYyBcZ7oJHI4PXElr1lN//jP0QZ8/ZMdQV3p1gNcZQ7dx8D+64WN878ulI9r3VlbUOss+sYYvBMMOC+4YvksdstdCi4wArlgMojmaH9Im2Nw42S7qInepuNEOl8GzIwzYjVbK/vQX7u9uA9Aq9BxGV7NAGqW3YxcJ0oQKl62YZjIZjmMwmcHJ6QZ9RDR/JqlHgo7ktqaAOCKWbNLBKmRS6cpyHwJu/ZAMAh2oE+GmY5VCaSqXMv2ZAZSLQG2ALEGkcdKUngKm0M8yPwEPuyb3G8hBT2qfR6R1DlsWpobo1PlEzxQTbQytQ14GdbnkXOzlfZM34+adTzbmmMi5ygI1bYwuydCIaR0xMFwPxWXHGtc/tM/CWeuH7ukhQglIIzEhMoqjCt33iFbi5v0fWPAZ9jk8vodsbwe0bOwzw1moXBUB8O3atWO454BcvTqk7tuDRiwMBdx+8VeselYvOBYzbHZ2hp4eBW98fIS7zxNVNWdoz1BZbcsV0A97R7WL8K6ZwLG7Gzyt6fjQvfADNqB3rWaUonpSmmf++xamXHuXN7pLw6C50pe9jPZ2CEsmBApBAq+6QDTkqUzBL1Q2ljp9DBkU7eUM3M9JMYv3n+VOvw1lLpxWIfuc0XV5e8HjbyXkXUbSZ1Zxz2ucVqu8/q3XDXlXQQex6bm+PNkzhf0rvMEarTDH1cZYLRcIOg1jqWYkye87brMRx4nMKKIK/9EmGG7hURxJs+x3ykkaLi7ykBgJv8GW1Q7t+RSHYIl3Sl+RFkNWBJbG5kmCjyRY+0kZ8IE7GdBQBPdDejEd4OM4QFVU8V8LxVQ7X9mvMw4dAHY/FPHnch+uQF4Cx/FEUD2CvzywaY7Atft+UkolWrQF5VLKYIXVjbxs+9drLZBigd8WgC5QOe3jWhddfvElC1MJXCx61kwZblXNnsBcAFyseX0GpO/UKCPDle5WHCkNpPWQbMBng9OwCXrhzAG+89xbHcWz/RYXm2JDx1TKJqTB9qR6p9gha97UaZ7mFhmT8t1sghYkDlv4KccgamimMS+GDxbIY17y87Md/6vMUn0lpPk2bU8stpUvQrXrv8JKqT5LFLoE+b72z5lNLnpsSVm5TDRzMWdoVeoY1I+d0WKpFiz7z6XJ6pTValqF9wifYKAR35NLyrF7gbgotPwHpZeXROCKNXyrDR56/DZtNPASeK2byD/Ylpm1i2iWnOjrvjSwtzIBBi4fhHAG31+vD2XkX0PKmHH5N5zSlFMROFerDB2/xcZTdiQCPrjMG3OQ+PMMTyrjIpR367qZPaCzob30H3lyGdZV2tjYZUGZTKhyH12IM4PD0DC66XRjhWcMysZftv9gQtKDL3upq4xsYw2Z8vYJcIC+aH48tL17lft9axPronOb21WtVeO2FO/Adn/4oB0AJjIVOkSwZmleSOYOTkLw0Q9GQRa/UDp1LLdcr5WMycdy15jMFf8f/0zMwWD+j/R6oCBD4Hx0dw85mC8ZZBpftR2lYy0FEiAlxPzu7Ol6vi6DmKfueOPtYf/g28tsltEHwGnS4+FmXgreLfvhZXrvYaRWwmtkUynC6GtDnVsOi1hR9L6O6ZnmpNM/cbCzk+mOPwR+5h83kBeK3i6Pc7Y0mtOpNqr+DAVLMkedKm2XIKDimhaRYBROXjxkOqLfxTwR2GirMc8bzAAYEqJjqWapQBjRb/MLbsRegNJ3uCvPONNJMrPj5HuoPig+o0kELHr+XXV6aDkrXaU95CxrjDpVqhSgF5G+R/8ffyYXH7J/hgCqCosJCPhdBgd2MIFmdFbTJh9AnsWVnopdmsKxR4H6PhGjsgzOkxOpfQp5rzQJwmde+MM91WZTy19UqFQqW496Gj9y9w0aCeINInWHBwU5vCDf2NmTeSWqkZGRZcKd3l+wbpV6Ye5esG9YMJjvHZOAYK1+fjzImlPrLufgY4KfNfROAw5MTWgvV5hb0+0cAkK6HdVVk+ODvW3bsFrdsPo3jZ71bEIXwOJtRxcwu1akPGxiAeADfFvQFcOQBGQzJsve5bPq9ke20lHdV8u5RsEJz8uyijWMNOc4/5tYcaMh7RPW0nTy6zoJV7HrLd9blVECUdD4Po+o6aDdLJ6h+okXFeGYphZu7O3D75h4FN8nSl8wCajkpGKFsxGIjMEbFQPV2GPRRLgMmwMOHJ9RorE3CAV4GfnoFyttX4OZ8IC3TMCshxcOeAz6bDX/uP26XJP3jQxxfpC+n2smQgNo/M6wIlMEkm0K/06NMkCoqgdmU8v8ReEejKRyfncJpuw3D8ZDeRWCYB0C1nxsOrXLqdwd7asSYKUJZYZwBc8dbjSa8fOcW7O3sEt308OgUvvrmN6A/HPia64Xja+ZGrN/lHp32AWU0R56zWdz7yXyN3hfZCayc+uq92/Cd3/IJAlKiTsj6Ro+xBBftPgXEsTDfy/duQrXCJCECsRoc2BTl3Pl3zmTxQI8yfe68za9XGThuVMzQbKRiYBfqhuShYeI32eEAHp+ewsbGFlz2JjActaFc0s2gijXGE7frV2hKO75uUgRwFno9fE0K4Zw/4BDNmz0WRePr3j95AvYJ7WGsWuWuPDSnIR+vw5225x3Odw1/EpapW2ExtYPrvANZJlvho84OAy+L61PnPJekGSdAEnCg8aCkeyDvAHirO+RUi+SFLSx2KEJgD/vXfsfeGG9M8W3GjJeNRh0Otrdhbxt3LEp5ZCHW0Nqi2vkZu+lYFwc3TGEFTVxUCL5TVAyc70aLv9cbQn88gsvLLlSrFaJYtF4DZSRJX6uXoJa78wBkmngPQbwKO/80O0bMexYpCoo0Bj9HPQXkcnHHL4IMHj6NXg3m9m9i+Yd6zeV642YvTEW97HbhtH3pcvWDeJId8tz65ZLdn/zIC7DR2qT+wE1CgwFavDukABEs0Qo9u+zCl7/+NcqKCugi1WOURWsObjFrnrsiHN8AiPJ6SiAoPAhG54vrP2kIGgAv3rkJn3r1ZQr04/jR2RBibTM9iNY00HjThiIEefmcrHQxMLScgbXsOSmArXB8JF5Ph+/I70rvcNqlbLByygGDs5q+yYHaMRkk6BVgRtaE+pyaIkH77mACncEYslkfKuVOGqxcvE41ewKy9JoUXuSkFvMj/tJlrtGrU9euwuHHDcxgecteJpt4pHFXOck4cIenXSoHmtJfPOxxeJY/YNns5peyY+Hr02OV15vi3huKKP+6Cd2qYBQRRhq0tJRTovtyhwKHvHuoHGysIvVW7vtEB6XvXTR5FPQNxSOy69Ua3Lt1QADI9UgyyCpEzDDFQ9vw8YQvLA/dhVq9RrX3tUgdr3OtH8TjidZeu9MlAESwoCqdxA6Jle44fP6MRgxFCP3DrZiRR6FWNgZsc/XIyQPQAkDck0oNOXdBZYvlT8+bYSonW4Nbm01SAvgeqABQAhaaO7k8h+4A6aoh/YcxgXjC4n0IkBgr+NTrr9GZDHgvXtuoVmCzVYeNZou5bdn2j17E8ekFfP1dzAU3nl6hIVOAUUFMKFFd0RuwJgEhz1NhxtWNHTxH4QZ89uOv0Tui4hsMRlCtYVE+fpBa49i/Lria282q88vy8twQTZtkcX6XbBis9d4Db7zi6/Rf2m8h3gVSSH5nrXoePETYx/3hGC77Y7q+Wh5ASQ1G251uzfvYoQcwD06L1mvqntyoFSmKeQrkKt8toZA49bKQGQ9RRy2MRRw+fo/pcPhfrKdSukmvcZx2NoYyYN60vdoGQkNPoHBZOM1kLG230K4uzwWsHe3AcBO3dp6iMNrRufY+rUW9DP9m8yZe0KcEbmh1IbKag0Jkp60uGpV8Y2cLbh/sQ71Ro3IVmppJRjnSNsMx7bxl2mdGXC1a8BlSN4qy5EFw9ox+iLz5+dkFAWYNd9KWKpy6SZy8P7OAqBuzQUsqNxNvr/sV8CSiqdRqIIUgCgDpJWoXpmdKfSUacmkGbScjy99/hryuGhR8Kb/HcDiE3b1tLsuAaaBUgwd36Pbh4ckx8f+tWhV2WljOA3cDM50FWZWy0V594Sbc3N/ltmC/CZfsNoMJEH397W9Ad4jWZuj5LlLb4XwxRQLtHDcLYZ48pGm+53OflkA8t5ctZQ52YiE+jTPoxidvhdvAK2fXWKUQ30cWvvD12O92p6zbMSvplS7dkvQrAz6nXGdkdOAc43/RM+BaOXguA2ZloReFJULwjAaszI47sxu1HkBWXKaduqsAD4pV7aJvkqbsopvmfL8+eXPAPv+QRSAfKM8ZHgg+gJMLORQ8eh0/GfPWbwZ9KGW8I9IjiraHrw/PhPLqwlthEZUSQXHMx8+VR6AWK4wQ2kN5spBzfIyp82DluUYbsywkWoNJyW8r17phKnhf+t4Ec2nDF1Dgdmdjkw6p6Xb6lMmws9mkU7NajbqQ6bzrkPRGSXjrKVrtE+gOhlApV6iYG9MPXGJ5PB6TRe8ORMlwxzPulRjDsD8kcK1g+pqAPCsRutkpTKc45VAIv23T6H/cM2bpDaNo7K9Olm6CEgXhetCVOOCzklEZoGdCQV/KROGgL3H+wxFt4jo+61Ldn9OzNrzy4h149aU7lAHFO36FhqCdvrLLdzx22SJvPziGy95hnLJlwgXGZzVLw8ftdd7ZfwNzn8HX2Quc7XTv1j68fPc2vPbSXRoDSq0NAvueH8e+Ob+4pE1vcV0at+tVQN7/zQFTgmmZ5gz0QrEoJaT59QjYYsG/c/8hPHfzBg0bU0K8g9X9Pp2S8sR5p8YKKicsgoZVcjEjB3UCBmmHI1Zas0kfGnU0Nm28TK0TizmWI4j5Aos/MmNyFnTRPalnxXjG1zTQY4YStR3Ll2C/FPP7IV6G+JjSGb592Y//1M8z22lk8DQywKMlW6N3t/ewkszvBsXyyMjja9WJEOS9LejhGnnjNmTQ9XyvbA/SDiAr17rCi/Sm1RMuZdAD5mJ5kZ20QJ7D4tB4M6rLuI9hNzPtoe+r75iam8E7m/b5fURR/3khzWoDRoMZDMd4ji2fW0tcK2AwM6M86lfv3nIpjdQmzMyhIlCyeEtykPoErf0h1OtVAhnM9OEfNOeweNsU+r0BtLCKKW1amcKDR0e0sDGdM8OAMeXci9WvmUDUD5rRw0hNRhqmcDp+m2MSlNZpAr6sPHw8wi0I6U/NsOEihv4MYCktyt4HblCDKZQyfh/cf7C7u00bzvAdMAsIPSj0MpAGKpUrpPQQ8HAfAKaIIqASj48gRcHtKZxedODo7F1xWgWIkuM7xzZ3gUXHXwkf5pUhAjzy6h9/+R5857d+ir00sop9sNRy5gzQPHnwd82WYUxnfFDw9dco/SIGmNkFy3jAa0yteeXp8V/si6PTM8BDvN985z34+EdfYSOB+Hm+WWvfaGkM/JdjA3wEKVr1mKDNJ9MJl0+uKVI4XSiXCzJxcutXfL14vZn1u7TnZVZ5GrBDsNqu1aiC7NnFkDYIoqHR2ihBZzSMCOnVWxA+yXD2i0TZyP8ibHXALZOy3R1QamasHDx0+Ag3/lbKML8+PNCXZebUqjzKfC4Kx2HonLNrC+VZizz43deXT/ZBzpLX5iWLqNCXc3nB3KJepzy02FXJM+hQ6WRcUGIa72624KXnbkBdSzKQAY6Uiu4AZWoHMyRwoo5HDHCtVoMbijiJNUZwTMosm8oqS1nedhs9ijG02z1oNBAwdeeuSQAX/CLGBGeAKkOpCsEbtfhLWpuybww/QkucAqbDEYHs87f3oSH1llxJCLKAOfOIJyivcCzeMMP2CxuGCgatSlRMdMgL1tjHOj+VCgE/VeKUXclnFxi3KEFviAXesFon12NHpXp22Yfzzn0+aWyp+RIzPvOVAG50euXuc/D6S/dgdxsPxcGy4bSX1dApPnCvcRcCcrrGWuIKuj6wqly6eg9xVUqaEcrpq5Vv8uXPzy+g1mjA1994G27e2KMzmZutFvWTtgWVLFr2VA0TYx50boJm4kyINsPd1JhSOyUvhTO4ODtnDKXSFBp1ycKJICP2i5bFMnfdmuVhezAJYrOG71+iIn/d4RimGWaKpaz4lVvs1Y/l7GOrW1eRT0dSbe0faGnhomYQtzaewP3jtnP1PGcZmra48EqAlh8RcQKIISy72nSBdW/UsKFAwqBnKI/BVm3VqFyDZj/4yLGxuq35HEcWvDzXb96nFp1lctx1g1l8jXRmsn2uVzz4W7ed9aLPJTfMBb+v+y509/E23bSClhJfxrXxX7/3HG2LR8sdn8W7a4V7l+uQOUdF0Ov23aHolVqZUjfFdIcZAiLhMyVkSnwhg8FgQLV60FpGiw55Yy3cye+jXqBsyZV/mO+XmetK/PDfxydteHB4ThwuvsfrL9+EjWbdsOWs1qjv8GVR2biiJz5ET8+IrEFsEr7n5uYmWfQ72xtyL9MQXHa6TACLcY7+cAr90QQenXZgODyS+kXhisnNF0vlOZCRtzWKAvsT68Lf3NuFH/juz1GVRqWQmBHgNaYplMSHsynv92c4Cz5vxdsMGz3bmb0Crl7pPIKcDC1dDHByfgGNWh2+8kd/Aq9/5GU4OjmFO8/dpHagZf7O6YDmw4v77AFSIB2zbbBwGu2UxfpYvEt2gEd7Drh8Nk0NGdHRYACVCh78jSmuERo5rAhja3Ohswhf3PpiBJlnKM83or3mwOta1QoFl+n00YKGLSvPxyI8U+A2VVnZ7kHWrTEq0WBF0KQUjaMXcDBlAu8eYSni/JsoqOGAl7PDwC1VWkPHb7kMmUS3OAtQsxhY4nwNGtkCVrMvIy9nCSiFY9snv0fy/ESK0ksDmXPSPKWfbUDZKw9VFAJ2bnHIFVhamHhnzsLA2VerVaji5gvP3+CDHOhzdj1ncrQWji2FD6czGE6m0O9jQLdMKZC6c9dFgsecZYG1+DGlE//FBd3vYS73OWX/1GtoY3NWD7M6usmPD+5goKZsfXIkuFmsCb7x1gO4INoWUzGn8NFXnqPdoFqkjuYx0lOCDCWkOPSQdlnQCP5YV85vAGMLgea6gAyCEm0YK2Vw48Y+gT8FlXW/Ax0uwtUe+5gSWMIqil34xnsPKfbBB8dwrCAAKbNLWR4ax3XhpTs34bs/9xnATVDlMh4oI9ksUoZAQd4pedp17C11pWiIJ5fP+R7m9B2oa4YMDbnUd1cdLgXOgnx6UnhT6Pa6cNnpURkDVIzbW5tc/A599xEHWf/kURuqeJ5FKYM7u02Sjz/I0Y+k7g1iB1rzyNF3uj0olcUTELcOvSr8qdd6ZNnHP5JRHPafXW8CSrRWBBVSeOspX2McRhfmaeH5EM2323XMqOR/4metIk9k4xMKjyUMYdw1ZhnHwlE+0madwNif6Mqiha/nOYb9hPZeHJwtUHFzPvZKIbooAt5lJRdSLQlrz8ksepbWjEnp7ivII3BVqsq+eCpeq5NKuNkoIYSbri6CUfS49jgwltHxiXutJtWiR84dg7p0myu1zOBKm7D4gB8Y9Jl/JBBE8JSV5z1GPCBiBM0G1r5Bi5+te9yE1O32eeOMWPuUxekWZDR7qAgcW+H47+l5Bw6PL2F3F6sybvOmLYw7UJlNVfRM2dBak3VRQpTTQ9/pxCPtWOMZyrNEr7iuGw1GdNgM3rODVj8VbTPlQuS0IwR+NQkfnpxCtz+gA3cuO22YSQYJKzIbYGcPBVNmb+zvwcdeugsbGxvkLSufrpmiDJhcGoPGx+XMU3CErXIL+nq8pcuZ17ozXAaFDwdCeqTqcIkte5bP84M3Sx0encLO9ia8+959Un64B2NnZ4eVhyjrdn8Ebx534WCjCseXQ9hplUkJ77YqbNljrZspxj7GMJoCg3wPD8EZU/ykUsVSIPg83BVehtlsApXyAMplXwyP+91TpRqrcYe2FdBoAVgn1jErzpheK0aTZaB5WSxS6F4GhwNlgX2BtXF4MsSPC6kKzcRZhrZJNdxm8uCgv/XwnKyHmASpYMplJgdRRCw9928+N9ZaLU4zJwYyYUuH8pym1+CeS2lI8qu2LZH9b4BTfpUyvz6zJL9lP2xfWBwuiJcrFSN8sy5mLjLnJ2HYPnMEo4K68tUScWNcCTcoqbyNZhPu3bwF3e4A3nl4BqdnXRq/VrMG3/Gpl6Fer8ilyH9zVUOkRhDEkMbY394kOgeDl53eADYR2LHGvVAoWRUXO+JQBuPBBM7Pz+Fgf49fBt3ayYS4/dOzS2g0GmwNs0Ev2UZyrKEAK73GdAaPji9IKR3sb7JzQDdhKh9vsdejHzGzh9NAZZMWzgyq2uBnHX5J5JNiP2UpycG9MkCuz7FS52AIm1ubxJ3zUZF8EAv5HqgE3OEw/BxMe8Q+Rb7//uEjODw7hSFtwuI27GxtwF/8ge+BSqXGPLzQHaq7Cbv5f+xVyBdaFljpT6ZzJNip1Itw9bwm+ZFY5AzZ/m6nR9Y5pjviruBqFTesaXkEv+EJq6bioTVf+L0/gE+8/gq89+AQXn35BTxajaz03nAC3zjqwt1dPKFqAm+d9uGgVYWjywEpH2zu3b0mVDIMJk8I4PE9e6MJXF5cEqhDqSJxkwmlV5I3M5tArdKXA79DjGA9zWVA1INjgwGnjU9RTq5fAbIYX8zy8VBnUp71OdZ2s5gY41BSXoSMen9KcSwtTy37QmvY2SxeKy/SQhZnWZPkXwc19/2TDi1+BXxyZQGLF0WaR6xMl6WiszEi5txLF2hs1+5AngxJcI8u8JjPd1xH2AXWBbQcl3VptEa87Y8csShiVfO6lEkDaubd/fuKUJNiyWSGKaVLw+fdQe4CsWglqJ2Sh4DZO+lDq9mEUVah2AsGkZAWoQrJUt/mxu4mNOtNePHOPnHV6GpT8LKCWSr8LM5vYWWCKZqIKANJ1aygxY9BXGwLJvLglUghiddAm70oDXRG1j6m3eEGLgSeaqVKFjuCM10vtAkuusOjc6hUq3BzF5UNW6uYEnzRHtK1tUoZNppV2N7CQ1WkhjM2WHbhcnM5YIwKgVeBKHBSDmLtk8MgKaj4EaKtVPbEA9yrVTy1q0wF3NzxqKxNDLUgWUmSY86Kdwo7uw24Scf5SbBVKBVdN3yuhNnYhD1NxcbYG3MBU8mWUeMA76J68/I8VRZ6Pb429jGCIm6qo7/bHag1arz7Wna2Hh2fEQV3fHIG21sbRKttbLboGEmMUyCYo2LdrlfgG0cdeGmvAaPpFN4+7sHLBw3oDDF/fgonl324TTQOlyxGI4FrG/UI1Mt07jGey4AZUfzvbDaGWg03T/m5qAZKCsDJ0pfjCkPDS0bWjUd8d4qbNzgR4YfHKsWyYnlpy9+6DmYtB1afVSe+fUWeRCLPfoF/4nJ4FxdI00lFS13dZAUrWTYPji+png4vGdxMdRRca7vIyTPpiU7rRvwm36c7PJWHi/0IDVaqNSDfJ5RB0XNyGjeYLEXy5HkW1K1JLkIZM7QImFE0tn0yyez78iTmSWYVpJWnfLMfI8lKiWR3LgbQaKEVLjVwjJoj6095fXeyTwav3r0J9VoN9na3nLvLPL4xxLGODW5zn03gstOhc0nxGWjVEf9Pykqrb3JWBgIApucht4v/MvB34eyiw4efELXPljZ1wTSDR0cXUK5WYWe7Af3uCDpDPBOXDYwtPPB6o04H3CO9hKqI9B+CiAA89ZNk5CjVQ63SLta1LGcI0Bti5VDyACQVWaxLBEcMRB/s7VH8AzN66D1R0amHAniWbwma9RrcvsX1faiGj1jx+C+lm+p6Ypz3Oekyp3Rq2Zo1np/3x/7hq7gMG1kzei+BruwXmI2HUKnV4PK8DZU6HpiTwdHRKc0vPCUKx/HmDY7lIEOGsZ53zrpw1h2ycp/M4N5uA9467sC9/Qa90zsnPdhvVeG4PSCl16phOY8yUTftbh86nTbU6i2TzitKliYSWupDqFbkUB4zJkqbSTaCbNrza92fWBUBpDXarGUdKGTubx8Hs55EDLgWfyLjK7IbLXXkPXJ7kUw0QwMHxtwS8hzY521va7yyAlCOlfFlMdg7vaOzJ7SH6S+caEfnXej0kLoZQDk78Ya9vIDYTulAaqAA8xkoDNIGPd2vBbn6gSK28gytEslz7dNJESplZw66AHZAtXiqQM1GxpGCAFBh+4w/RC9sRl8VoW1fPBauo7yl6sQs8b5UWgHz9sdMI+AuW8x8+ehL94hG4ZIM3J9TvAZ/Srghi/Pr6bxR5IWHY6hVtGY4b5TRA9MpDQ9z3MslOG936YQkyg7CDTdEOUzh8AiL582gioHYDODosA2dwQRarTpstqpQp0DxlLwPpEvUIlb01wAAIABJREFUOHdLceqPcSRAVeNdKnZSZqf1yMii92e1UoYSWZxSv9/VSGf6Ry1QWm+TGeztbkNDyjWgArh3ex9qtSq9M5/B6oOpmON/fomZThkFZAm8Ra3T7zZtUmgWXWP8Lx9Zb0EfQRi9AEt/ksUv96MFPuxP+Bg+rCR6cQGVZouuPzu/IM98b3dHPCqgMinH7SG8sNeAL9+/hP1WDbBc0qPLAdzdqcEbj9pwZ7fBm/kGY9isV+CsPYCNBnL1WJqjQ6mV+C7lSo0UIVEwThEhPTiGamVIG/2CH53yhiFVHaAGEF7Ch5AH4CKrJV1LSKZtwNMHdHJ+ublmRS0UbSVOtml8YVwwCg1cRZ52i6tnnzT9neXJM0qNjznYnYBzkwVYcCN+zIB/AqXZhQmI5cVZS59e3GsUr8HZXA13vSZb5g009/7vhzx6tgg2EzLI2XLYnPasgvbF8rQjXEBFuGcSJfLM4wNd4IDcPFf4XqYRotiCvVm+RiqAsnYMfcJBQ9ypW4OPvXgHmk0OWhInTYFa9rbOL7uukiaC/a39HehNJpARZ4ubteqQYdEtyqWWappCW+DzUBYVcKNyDLhzkgu4YWwBd7t22j3IyhXY2mwQSNrX1Vx75xVpPIiCvPippFxq9U2hashzsNy9oEHJlER2BhEJZwpKs3hInUj55kq1BM/d2IXXXr5L3gnx9lS+gFuK+xewr/hQF6k1owaMrRfvQDxMq3RFyhzQS6aNUwyeo7d0DwV0JT8edwpjoLnVbEAPM2FQSZdRUZcoWwajsoeXQzi+xD7HHaBTuLfbhHdPu1AtAwV28b32N6rw8HwAFTkj+bntBgV2ka7BDVLdPufGV6pNT5UR8Eh2DdUeymCjUYLuqA+Tqd805XYYJwwT+xGdTiXBeV5GZg9MLoKYD8QmcdJii5Fnl7oqnSRYF2CTXeZ6iX3+wrYEykSycYK2JjrAIr3LtHHbzOe1VOl6h6CFHsFg0IWTiwcwGvV5Uctwx9Cn1Ix7+URmRtDJxjWzukF/d+8mAtljMSAZB0quIi8atWCQnEIVFzCcexIg9H0cpoZFvpuOHc2sWKuIjMi6nyfPBeUL5DEg+JN+dNx4zDK4feOAyjJMRhMY9kcwGE/hxj5asmh1496LKXztj96G9w5PoVSpw8HuJnzbZ17mNEa0FWdYXK0PpRoH5bgUsgahMyhROQLMxijBaIiHmGDJgglz+KSI+Kzd9x49JApos9WSXHhsNAdI1WpjPOf7MSBMm6os2EtMQOv7U1toYxeDODFPEgPR0cK5SumcuBleDn3hgHQGtWYFvvNbXod6rU59iAFQqhoqu0jx+nZnSLuTd7abQu1LXRg5fMYHXr0lng/KsuJQXl7vUc4de1SPf+TxlMCvbsSaAVxetgE5MiyPgeOCwVbcMYwJRcjBP79bhz952IHNRgX2mhX4+mEbXjpowhuPLmGrUYFWvQLvHrfh1nYd7p90oVbKYKtVI0WGtWza5ydQb25CqYLZWMaodGWTZ1Arz+DGNmZ+6ewC6A270Bn3fTquNdZtsoIAMOpbjPGSGpf1YfGF5kPsBdNgetLTKg6LRcXylNrxMB9QqIo7hnbmvSMhwcF3B611oGCxMlQKvrX0zrqpyoOfn6oBFSCWw3xoD7/VzpOVF3yJKVPd3gX0h10YDDtOS6fcGf8ypqtNaQaX2pagUSwX5jsi4a4JNcX9YFPlgtEQdzfMew+CMV6vGU9D5KVongRdk+TibPt0l3DKUzJ8vXcmEqVzqZ2qYFTDSP8G72BmnVWIOvmMqUKWcpbBrf192GptwPl5l4rh4aHm55c9lz99sLcJt27swvnxCbx91OEsCwDYalXhe77tNa1yT4CsdfRHuDtXLDw8OIVoRToOk0/BIt1ANVVwJ++EdrVi3R5EUnzL4XBAtWwQoDHnn3x5AWq1Cq3VRbhhPBsJvRJQE7DjvQQcqIQk08MEve3SJKsca8XXavDyS3eo0uj+7hZZwZyznsFb94+p4uQrLz5H5iQHV+2mp7CypH6nHrda4krtUFaNZOVoBpCWu1YL3te90cyeGYyGWK22BG+/8x7cu3eHawLhYSXdPnH26KG88+AYnjvYhYv+iHj312614I8fdqBJ44JUzgju7tVpbOtloPz4Zg1BvwqDIZfn6A160O9isHeD7imVMJuLKUDOFGJlXy1n0KyVoF7lSqN07WAIpcEAZuUSTKoV6GYTGIwHTg1oyqUFZkr+wAN3LDUgg8QGT2Rz5/DA0KQxCEYWaRElYz9f1SpPeQQqL/YgijB6yaqX/m04XWzOi0dPYjwSrnY6hvFoCBedY+j1LxgucsDi6+skXR5j+VqGwT02BVRB8DZuoBrBnJ6lkS+bSOPNDe/25Tg7AgfL1vh0rxxtEnBR/EKFnJ28D35Pm3ec56HB3/C56pYu075YnuI391BIgzl5eVfLWUOT4RhmZyPYuHUAD066JkDOZYrpJEI8ilCsLlzEp2cjogM+8fptuPf8TXUFmavFwCSWcCDahDdrIZuDpZTRFScunxYw9x/V3CfTTEoD0IHlaJRimSlUHBM4PD7jPG3i9PEzJXE0dZPngAMAmYTkbbAGkKJwvMQoR1+1KlFTHDzFfT3I7WN8YXurBd/26VcpI4frvEjaopSrwOtps1WG9YKkTnwUONUNT1RfRn4swKtMbQ1XjBSKRoCM8JNKEPC/OC+Vm+/2sfZ7Gb7wu1+Gb/n0x+G9Bw/gzu3n6LPJLCOFjdK+/rANW5UxHXKPwe63T/rw6s0m/MnDS940R7vlZ3BjswqPzjtEP2HZ5wqWjJjM4PL8DEoYmMZALv2rFgRScHKYDHH0M6hXMtjZwDRbpLHo1Hkod7sA6MFtbbl+wH4jym7QgQmXNfV2KraJAvp8+IrGHclY0IdHBrNf+5GbnVsWPu43DxNzYJxTDoaNjpmEIuSe83kALxYeKM/eGKp5gOWWWZc+CcIFD8f7hqM+nF+iK421SuS0HnO97wwfGKAGB9a7x9KAZ4s4t3CcpaUGuZM5sFbGmuQl8/1FtpsYhsJxms8Cv+toOdtXtKOXnQJ65ojDTITIcom0j6OubOc5TSwAJ7tGCezEPPLN40Ux6vOxf2yl+QWHu0mJL9eAIq3bGQyHM9hpNOHorAef/eQLcHt/R9IVRedi0FUCnbwRhguPoZIa46HjowlZ+9V6hdMy9aECavo3XosnZDXk5CpK+314TAWokJog3aM5+5IF5LIi2eeX1YjoyMqEpxTPXJ2/qFBI0YgV/9lPvEz1c5rNhktTxCaqAUTWuQZSJeHBB0/9MX/uOkmRxGe6PHex3tkbEDA3NY/UmlfuXoO09O90Bien57C7sw1f+OKX4TOfeA3efvcR3Lt7m7wNqjJJAfEytLs9OGoPKTAOoz68dPc20XJvHXfhpf0mfP3ROexvYJnsDB6cdWC3ibn1TJegNa+7dscjzIdHmo0DPmrBkz9NNNIY9raaMBwgnYtlNIawmWWwhd/jwTP4H548FoTrdH1ggsAI2lRCmnGLFahUb3WesCpuj7oBIC/AA2fXFa5fZy7JL2b9CmsgesMrLGdAS5ti2YXg7ndyx56p9WwISy2NEzfAy+fbfB8Y8E9k5aBgpGaG4wFcXB7SLjeRYFIBfVNSwG6fTbXNMTWr0YCtjRZZafjTqDfI9UVrCQ+YphS1LIP+oAvjySjg5Zy8SIFw3ovfIh1QKDSqMg1y94lEBU6dLZE8BwVzJkagPJeVpxpa2xgrEn3hWF5QKM6YGKu0z2ajFMmzFoSjquSwaiycNsJNRDM42NqA9x5eQq2RUfbO87duwMHuFmw0MC0RA5K0Q4vTKgXM+ZhEgjaakxjgwymB1i0TPExPSZFOrjE/wU04uPMSc8Q5w+P8vE0ghoDPu3vR19cZwMFZLbymiE49htdRwNgTjNglWIrhuZv7cONgB+7cOpD6NKZ0MIKZmzZShI5AmgPXOhpuN6zZzeooHcqN9wd8BNeaBWw3UvlSwcz5Y6e9c/+Q2vpbv/sl+NxnPgGHh6dw8+aBO2xkOBjD7/7Bn1CO+3d+7hNw3r6ERxeYAVOG3iSDF/ZbRMe8K6mUbx1dws0t5tRxPaKCPTs/h2q9JQ6Rr8FPpofUvlGKF+sqNbBcNuBGvQYF508v2tQn2P57Nw+CTVHWOFbjR5cgGgPdURfGU9x0pYfeSwZhAjQVf3SMA1rW8hgBeoa8v8K7mxG0HvlTL88tyhBa1WNMMCZOCYm8PD8fuQnuuZ73d4px/uEltnGLUy0R1E/P70O3j/VveFOHvqx9O2OwGnfLGFDSS5VSFaq1HXj3nTZcnBxBaTaG1164Ba997BWoNetUXwRzphHwMWd7OivDUNzcah1Tw96VXbrMw7vV5Ax+TSd1SO2vs5PCmBFB/ED7OSEvx/tbP8+aJW4y8OK3lLvljFUpKcCFpo1prKWsovaF0S+lywR0Yt9PRAYB3IRLp+9J1r5a//F1krUzHjHIY5wPSynjLc1qHd55twNbO5gSiTXjOdUSNx99+ydeZv4egTCb0dGCmMaJOItZd3SIitBNZ+cdaNQrfBQjhURZO6D7P0FQFpTtdnukVCgekKElCPDu/YeAm7oohx8bR6+CVrrfes8n6UqaLCoESsnkTV5Y4vj7v+vTUKlgvRbeT6WBToe/kjlDSkgybQjIZBe5es4IbPZevdZSMkq/oOWtKdB8vygNtfbd+a8M8mgMvfHm2/Dii/fg//uN34Fv/cwnqOAc5vSPpXbVb/3OV6m/MTX14GAH3n33ED72+ouwudmCr7x7DruNMm2S2t/E/P8pnLQHcGurBr3BmPYrYOrskJQ5Gluc2opHMeLvbDBqZo1a9VPYqFeoGin1KWZWdTrwaDCCwXRGZRfwfAUtCcLlsAVXxDtQb137gs8jwNTaGRx2TiX+oYvUh1ttsokAVRADdfE+BjGTUBe1wSjwICU9hRvOqPJrNqRIFWGSiBkk9SWWo1Eu/luV6FIv8wov0hg8VD5nXW4Yj4fQ7p0CZtP0yX3K//h39nSCxT6lzsajEgy6qOOr0L4Y0SQst5pUQO380XsE9rhFuloaw82b+7B3sA/NzW3K9UX3ja0Z5FTLlH9drmDGwACyEp5T2YHxRI5KjF6NF7FqflVQJi6RAM2w/XKB0+RGntPIxfKUJXA9Zy0Io2+LJlIcW0qG8r0+UyMk2BiSDPTLSwbtS80wd50ugjDRWflmDuAa3gMAqqUqHD4awMZ2BpUqWuBYmngKN/b2YbdVJzDa2NqA4/M+HGEqX7VMXO7tgw3Y3mxKqiKXF8aa+hizHWHsQJpAXiEhPaslxBoM1pKiEGseQfD09BK6vT6BHB1WgoBOuCTZNtJu8ioxpbRZh1devgMbrQbcvLErxgZb8RQYFZQXXGek0ICrWKvub6kgqXSppWgY2HlTGXkottSBo24kx14rURpOHoOrCLBf+dob8NorL8LX33gLXnrhLnR6fdje3CDv6o23H1K/Yg0jfBaWPUDr+NaNPXh4dAavfeQuTEtlePOwQ5vecBd1o5JBVTaiVUsZdPtD6Pfx3IoS1a2hwmSoDLHcg6trwQuN6tlkMwL4Bm5owxgHFoQbc5mUGR6LKEcjUgkLEyvX3zWk5Ck2BvFaJaPieQj46pV3Bj246LdpH4b+pPBHhtqHERKlWQQGWUxktAXf+alj5BXl0xRjZhJQ5UNn9RdcFDdvfp59gD4sWmtGD0Y9OD57L8h1jd/f4oLFGvqcvXDibvudGZwfDWn/LC6mRqsFne4l5dTWmxswLVWgfXoI40GPOD1ctmiJjccYVJrB8y++DJvb27yNWlYX/ZvxxMMH4VZr3BjS7T2C2QwnFbeOM4bU8ZfPwviOm0++O6wLrxysT97gCemnU47+MmnwdiYkg6Cp9hndYlka1686GaTTrW5TCzBon4yHGEp+IusLW4rIDKq73qXKGmMgCoq73jCKTC2O7nkGleYEqjV2AUaHPZjhhppGkygarJOCVnOjtQm39zfh7q1NAgrKp+/hjtRtou/oP8niwGMF0eujLqDdv17ZjodcZpnOyNUyzVOAi/NLaLcx738KjRbuEtUiZmzpIyButVrwZ77rU5CVKnzakwZb1bIWsOe5xRSE8unO8pYvlZpx5YZNBo7K1QO4tds0KKuwoWe2OppHNp6hAYQZSb/5hS/C5z77Sfi9L30VPvXx1yHLGFwxQwYPDnnvwRE8OjqlAOyd2/vwxlsPCIz397bg5KxD7/zJj74MR5dDOG0PiJe/7PVho4Y1afAA8j70BwMqN1yp1ckzIm+Fjg3ksxH8QeqcM48pmmh5E2CPRlDudnAwJOgqyjUGMDOfdLVasMUNco0aGgJlWa/Ck2v9odkMTnpn0B+PxLuQILwxxhweCNfvpr+Ml4tt2fWrA62xNk3yUF0Q2oFeH8TnbsjDeA3zTS5UZPpC17vFWgEytzEutuv09iV30KIrNoLLzgn0B20YjQfCwxfw3SZ10Tol9CJYa6U9hcuzPsAMJ0ZGbjm6enyk2xQazQ1KARuPOrCxvQ+zWRn6gx6MemdU9Cib8rZ5OlsJLYhZRqcqNZt12D84gNY2L35OPxMlBRlUq3Wy+hHss8oMpuMTsfhUSftgB+NfIvjhklRMtooDV1WISklpymX4t+o6NwhG6VjXyQWTox2B3gpPtc9M8iCe4svnqvJxuG20Qc5acM826aOszUwmhQmex4s0dhCjPVo0Jfp1GJf6/z9jb9Jka3Zdh+3b9zf7l/n6ploUgUJTBYIgCIJUQ1IOOeyBwnAoPPHMI0KULcv/QBN76AiHIzyxJ9JAUlgRVFiWxYAoihQIgmiqgOrr9fneyz5v31/HWnvvc853Mx/IJAsvm3u/+zXn7GbttdemsQcscrbf59DrcqNOwztbQCBsTqwcuvFfuHONzVqwWk735LVYip8z8j+10DkS0PBTCGyhaWm+lDIgH0B/0OZBlF/Sxq3FdC77B0fMKBD94yLX2nX50pv3KOmASN5H461CMM7b1zgm1arxQqw++RTGcQ68G3FvZHK4R4vaUWPe14d2E3s9QP/Fz6cYJwgxsp/9Qr76xTflk/sP5fW7d8lWgXFHofTZ82P59MFT+doXX2OUDjnpJ0+fy96VTWbJgLpeuXuDPQ71uuLwD150ZR0F2DzG582k0+nY4BA44nKmtoXaCGHHUHReMAuolPOkvSK/z49HkpvNZAnoC6wcVFHTICVdk5koxGIRq5dorQTSE6Bmevdbah2zmeR4NpHTQSewdhwS8vpLmlSnCf1lQfyqjYjOQvdH+h6FtLMQzUuwk6THKEZWHgiuYvYvM+yr25Bb9vLhJXoZ09lEJpOh9AZq5FfRDPUuqTZ8vKQUD5uO54JoatyfybCPtBJNJuisQ9PImLoaOSlysDUWSqHUUPbCbCiVak2WhQrTysmwJzLHBCsDRvNgfihVDewB6puDnVEsyubOjtSbTSlXqloAIwcbEV2e8A6HZxQxRQgpcEcnY+E8bIGuUu/ShRi9q4HRibHP0LkyEf4K1z1Z2C+Nzi/J0zJMmEsglTTaDiZ4FRbKROe6JFezgl92vZfCSRmH99c/Hj69Ki3pTDpCqRhEnf2ZDjSHSuYEBT+jM9qzQUSJcXs76y0pcxyiBejA4a0Zy1TaaASJI09npGuitgOePhOvZPCGfp5lZBioMRjJ1lpbvvb2q6baqIFIjKD1gmnY+cvk+wwuHyGW+FqXJNb3Ijp3466YvV5vqlkTMwjrJ/BZrXZ9bMoq5uUvfvxz+ebXvyz3Hz6Vu7euU2cIODhlEZR7KR9//kQOjs7k5vVdNrnh3vzi4wdy/dqOHByeyu7OljQa1VBghvqkztddynmnI7lCWUbDgZSq9XDt0fM7rVThI0glAKoBpTQHKuxsKrnxGAUXWdTrGt1fYrG0BJT8wQk0yTrD9dbKBV43o/2s6Kut6UwqGWxgd9SX/mTAbl830iF+WdlXl/1ez9n2Toje4/k6xfOyfXUBFrW3pe7BewUI7YXaZ4SB0lNMIamsU4o/8Xg+g9bhBCy2yXQghyePFTJhKmbe9BJ3kfGESbCLqKl7PJRloSrd01NplErSGwykNwQUo+/K5yGwhXQOixs87BInGRVK6BhcymTcIze5XF/nWDL8bTI8J71LOfG63fCPFoP093gv6H+ynJHfu769J2vb24wOw0AG27iFck3GkyFZGrVaSfJLHQadXYAJJKMrwz4rRhmZArBbgYTM479KH0ywFr7iw8LPLiI1JBpZX4afBweQhOopnfLi31ce6IUNl3y+neTq8fx6Lwm6MovlwvXa/fMLwftbxXU57p8qjCPA1NFCr001KOTi93iO/sVRg2MMJCnIN95+g/LKXAMwgC51kCQeqOMwsBiOpWCFQGeBENPA2sIYvMVctrZa8tZrt0Nx0XqTMsqRWmNzqqMZfSu8BUgmjOZTzJ19AMa4wTtcMTJKCmcdgPqPqIuDDEBZNQ4dQVxsIZ1un9DIX773oXzrG1+Rh4+fyZ0b18iNV+NuDsqKCODF/eS9T+T63rZ89PkTuXZlUx4+faGGf2uDLBlkRJSAxjjAubJrTk9PpVRtyKCPRigYedPtWbEJzFAwGjCnhVf0S+Sxp/t9pVY2mtrQFuYf6HO9AFkk7GH/u/6bk0qpwGODzhuG3Wcg2UzSGbeZn6vtXziw0+G5jGao5Vm95RIHk0bgbrzdPni91cP41G7EgDfut8syhF92/NRuhNNP7vllkf0lybTuD0ocLxfSH56RD9/rnzLFeVl6cGmaA1W7yVTGo6WMh3PpnQ0FhVtG42MdPqEPCpi661nET6ChzhcMYllIoQC2BOZ6TkQWM6nU10RyZTod4PSziTZreEElUFhQyeekIS0UBnVAsAsKOam3WlJvtqVab3PBUVsDEJIt0FKlSTncYmEixcJM8qIL1LZzxNGCJ4+LytNrN4qZxZDezMuihjRl9U8LVXvbDOH3tGoaVaQrz46bjeyTVZEeL7O6Vj58JWTg4kxhpBTGCrs07XRbXZ4p3LXirOyl7fKGvDg/kXKFUK/WWALjxTdKKpuq0a1OpcvLjSu7cnN3y/ToUZB13NNuE3XnNcLWKBXn5AGH6sRvrLXk+u4Wj0c40Y213Q/vEVBfpb9McXK/vXzdpZo1FpGj2OpsHG9wSgTM9P16DwJuH9g9qjd0ft7lXF1ASh98cl9+5c1XZf/Zody4ekWNPD2UH8OMPbNedRh//KP3Za1cI4/+3r0bamg5oGahxh3zcuczzvBFgLbMFcmuKZU1CAuMmvBobEgKP3NBaQN0vuZnM8lNoXpJry1LPGCrZV3gnGQidzWJXtD39Qc5auLyZa07rB4jhV1XfJA5Tlt/XoMyywtopzPqEs83ylUUhot2Ous0LrEBqSGPtcCV/ZNFlUIg/bIMJ/FPwd75jl0NwjOm5ZKMKfff/uN/shxYN2v0HL8Mu7Z8FRK14NOO53LyoiNnZ32ZTQDJgDoHXNxwUlvQnvbkC2VZzDErLhYi0GShOtVgSADiKcqyUFae8xwqfyUp1trhNs1nE5mOuxG6diYrnIZ1MFLZkKPLYgTCxUGvvpD21o402xvs5vMNqgMOilLAolzm2GVZyp9zehYnZwdYRjduatiz9jPilfomg7sukTmIuHw8QnAUocizcjw3ssnf089xg+THvrDwL5NbyHiJuGwUzspmM/7S6NAS2ujK9Qb6aPL79Pxw7EahJS9Oz6XZsiGyqw4lXlyybvyqsA6Xst5sy1v3boc14sZ3Qf0ard1Qz8YCE8ybbbXq8sXX7yZRtuHsvNzYTe3rQ1NqHcuHL9WRT42/Y+sR7vFlrvozGtF7F6wbdnceDhOlvHjF4vXzHjzcl/Zak9Oszs/78oXX73LsI1QywUKCkJwaboU558Y3jcVeBEsL+fjzh3Ln9jUGYfgsNfCqKQ9sH7DX7PxAZvmqjJaoXVR03KM5SQRaVBu1c3PIE/elnF/yv3wf0hR5WdQxm5cDI/WB2eKJcKkuDPMBlq3rywnl5FCPy0mjUiI2H6dMra5q3ulsLSl+asjGM+/yIMxOrTcZyPkQdsVhyEvqXxmJkYsO57Kz8t8Fm5H04oRTsAX7sj37y44bjp/WGN3+JpWC3He/9z9F9n84oi3igErFZ4CXYFE+vX8gZ8d9Fladg5zEuSHNjWl88h3nlWLlg57lhhPRvRpetM8XinVrNgGWPhVE3fkShhHr7UHUPx337HHq73waDd4fqwfGicbCW6ASj5+1UQdsC0w9aq5vSaXZ0nFtLASiDqDt+BB8grRsoTCTUn5AGWZATr6Jdf3a50cUL3srzNDpWkxwtPCAszZs9XiaYq48jLB3Lj+eB/1+fqvOSDeePfAkRIjc4osAjB/DN3emgSTJANJj/7Lj+XKr5hvy7KgnG5sJQyK5Z2FZpiJVKb/UItONVkvuXL0m5UqFsAzxe04ipJVlcXF9vS3b621pturE7JnVJR2nIUYJNElDT0mnTOiTScOTroWk8Or68g69+DASh29CZqA3XiEdDUrwp2DsTbb484dPZPfKjjx89ISNTG++dpeqnrVaWeboHNMUQ8UhOftWu4z1nNRIMzAD02kKKBMFb4VqOI8AsNhsKsMRdIzGxPlpngtWeDVWDe5ns5KT63s7xMmhOf/g6ZEsIBqxXEh5OpQibjwcQaksS+tODob9kr3iz9aDQV91MOqEa6pFMoKIyicZshtO304eXGrQnsUl/LVh06783XYfNwTRiOmxHA19mHnWT9HhrwRLaX0vG7wltiEsLLvikMlkj5d5f5K9+PXFPD8GZOnejlSJKEnvG53GPhYcs0b9l3kTRAUPPnkqnbOBVaZS/2Iej2dmp+Kpk/lNbVqJbeh6AwHBoKkFmDvYFtDsRsQypAMo1dZVtdBExhHhg7Fjq1yLXJnxY16d95QdDkWn3Fg1jnAAYQu3AAAgAElEQVRQe31DKu1NGgOXbyWND/3eeCVGoWHh5kG/K0oxdyb5PCAgT/vSIpMuV089481PUZdESz8x2jEbuvx4AbZyG/2S9wYDf4nWTyj4JM4j1AF+6fEiTfWC0/LqpK9j22sRObrYkKcBnp5EUcpycDSRrR218J5JpIbggvMK8Jq+qlQoysbamlTyFWk2G9KEpgqKkojgm3Wpl0ty6+YuswDXkdH6TeSv61JVbB1n4SQeh3BS+MaxdpchUKMdDbYbf2L4/jeDa/gzF3YstoaoHpK/kwmlHDDe7603XpGHj/el3W5RN96ncAGuUUuue4yft0rdRMRODN7+g8GHgefsARh6HeI9HI8VugEzqehQiwVheD5FkVatKDubUDCdyu72powmC3n8/ET2D8+llMtLBdBqPieLWiMGP0nXuRuxYGcDNpgMeLHRkIBqgMkrXGOLiaUVrc95JrCyBCxpyIQ1ujiSBR6gn7D+9HhwLtXCSLYqJ5LPzaU7ycmnZyUZYACu7zczZ4GgkPgURQ4jdpLl4nhAGyGdxDJe8EFha9o3aUzm1+8F3OQjE6Qj+zlugyyyv9ysX4wGHfPS1yNt63eH8vmHT1aq8v6AkiOEb/026CbQRYA4wufR4nuwMUqSL1RNO2TKYiuw/FKlrc0xlARXIzKd9NhsxWidjR4eZuJfGHhbINwOru3iqeNc2hvbUmlthSEOWFForoFkrm5WZRARS86DpleiYwDHv5g7kVxOnUeMICLfPIU6ghEO5xdx6FWMf7UyH7NgdybuUC5ZCmERxoErFyKSsIfi8cL5mRHis0kOv5p66/XqwvKvyNSJzzc+j9Xr1SJiPleSs5OFrG3qGgjFbtunersuv158/uxkzGL/sFDRISaLuXzxzZvy5S/clb0rW6TkeUHU7Hs8ntU+WPhMOoC5XFnPyeq967qPA76ZOdh4PncGhGmSCH0Vz/foPTgMw/FhgCH5++OffSDvfOVX5CfvfSC/8sZrOmiF9S4lGPAeI2kBJGXwogb3CybLOK7qyis1mVH9DHCNzrgFbAPMv9frEeNfIJLHuk4MKgObQk6220XZ2mhwveO6hsOxrLebMl/m5ZOHB9I9O5cyIvmCBlJhHQQj69h7EmmuZJIexNQr6GOoSAnH8pkBEdWOTYC+KLH+dBpMWKfRhyTrL0QKqf2KEE21MJXt6rEUcipGh6z+bLIm3UldulBLHZ6HOkoaeaekhbh34qzbjCEOgZTZTgt0Lu771BZnmTirVnrVraX5THKL4zNRGOev/xVuZoICYCDxk8+ey6BnWLw/aD9selaJ9YgABMNnRva6MbglJVeoWdEWOwfHRuGuKsVKkw/EaDj8BwJLqAXo1B3H0mIE7eldCBRM2RDHbK6tS6WxziEXwQvauYOup40oilPGblA4BG28KRZGUshDvRG9A3ruKW1mNf10Dm7GJ1lBKvUD/n1YzekNu8D3z1LYQrpm78ksKvV96my9dBLg1DQ6scuxF0X8fuWzGKKmB0zXU3z4F+6D7XKABuenIu0NHb93gR2QbBS/rtSJHr8YynyWk2qjJW+9ek32rmzI1770imnieGEyHlYLpHq+HhF7chKasuwzHa8P0b0XU5OpT8C6Ha7i8ZLirjuAjHBZMqxbYZWlnJ735MWLF/LKvdvyo5/8XN5+6002RcXof6Ezbh0+Qj+o7RX0DSi1WOsBGs3DyBt8w16FBSEcDAnp9nqcHwDjj2ZDvw+qD4T1LLK9Vpat9Rpxcj2+FnDRZYvXgRL9aP9Ezrv9qFmTrCs3wCFoSXSEAqyAQSWFHGUumsDkSyqvEOJ3CyT0d5oJpZG5n7ev5HRNrNbCEvQ0ZEO14lhapZ7UCgMu6PmiIN1ZQ7qTFp0gPm22mElv3Bfg+f55qyQMtVi6BwJYYVsgROmXLOt4/lmIKv2cVXvgtuCybXLxtVm7nkT2+naP1l4G6KxWvNPobv/RgRw9O0sMdixk+sdmePmO19umJ54OOiYxWIguYS4poBzceDRPafdboVCWUnXdDEPk+cMgT8YDWS6mxGuDLFZoLrKUEYtGp2UzY9jcvSa5cs3a5x0mwhnntYA1G0v34InUGi1pb1/RcWlMzVXgDV2D+RIMf0HKKOjmBkFa7eKDSyScLeRLMcbg6xLju4pnRvwuRsExorbIL0mhM6Y3YivR7Rqe6AbrMtwweVtmBSnj6XI89bJrX92Y+LmYK8rZWU6aa3i+8f74B7nBTK8xwGMLjMqbyztvvyF/6zffYUTrxo/RNaLsYAU0CgwG3rVpzKh4pO2bJhpWH/kXcfm0Uzvw5JPRgDhGjNwjswb7x3VqFpKX9977hTYCNqry6ScP5Ktffito/yjcBCOv8cNcgRrelgD7wBD7rFhG9jOZzRWP5+fM0Uk8tUgexUfM2y2opIFlLbivyH7AWW9UcnJjt6UzAsxycQgMh5zMBQJp/f6Q82b3D07k+dE5z8e1a2jvE68ea1TR+iEaB326WStKu45GLROhM+cb3m9yEDGjjA46XYSXYvSrmKdlZHhtIb+QvdoLKeXRSa/X1ps25Xi0bofVfTWYDOWEUX20G1Q19ewq2Tdq8LNWM123q3vwMmz/l9netH/nl9UkaJ95Iqu2fCm5737vH3vcZFzurDfInmQopmcKjWkBsXvSlYefPtOuRX55OLr6fdj2+rkh5AbvXt/DQmoehlWZFEtq22iaBCdQLLVUd4PNNDZeginujP8tZqMMTWz1JjmffvvaLcmXqvq4nDbHZAN1hbwMB30ZnBywoAymEKiglXpVao0mI3utE9iso2LZCrpjKebHkhfohcT75rckFi4vv98pLphJzy67rbbB/EFfmqoZ3uKwy6WRfvLGdJNmsNGQKcTF9LJ0NbwvkVNwQ5peNSCE7lle6u1JgIVWzy9r6MHkK8hbr9yVW1f35MaeSvLCAPaHY2oqhcDFDBULmFw9zs6yDutY3wy1FkbhthYUHom0xWDkg2FPZr961L8C9QTJA85YHVH2+Id/+Z7s7V6RIvSb5hjWvUEsXYe56oNwimPE4+08KPqn83nhaPT4wNw1mndWDYqtMPSd8zOpNtfJ0MnZABCsPxRZEVnDrq+3StJulDhgRPeU+Uibn0DDxV6EhQwGI9nY2JTTTl8+e/TcS2Zxt2ewet/3agnwmc1aiZIJaLSKA76UvpnZo2nk43VSW0upVbGbFWid+olGB02cT70wklapK7WiRukQTgRcM5zXZLZQWW7c87NhV0bTsUydJp5h08WVG7ZLwi72wCx91V+1fzI21rxGdp+mUG1y5Ay98sIduWBYEmN/0ej4vU7T73Szrv4+PcKDj/fl7Lgb0lvVG08slXvFpKVfHzQefyxD5AqgfcGYA4vHUGrtoEXBFouyVGnJAvq3hsVj+bgX1KHNUzoJNGShU1e/og/G4tu+dkcWbK5JpeCh9z1n7aBzeixTiGSVGuZ49Cgs6lSL0t7azsBP+AGDGeAYgLcW82fs0EXhJ96/1cYsO7MEsvD7GYyps16TGx0x88uho1VDnC6iyxeh25qXn19qiF96vItxTnyuGZwfOkdF6ZwVpNKYUJKWm/VCLUAjxq31NbmxuyvffverKqVLoS+LtkTkj//iE2k3qvKl12/YMlIJBkbU1iCoSJtFyIkxpwEIht5YMYFRE+fCenOUY/ce7Kw6Bf8ZBhjjBVED+pMf/KW8+9Uvyf0Hj6XdasnulS1G4nRG5kA0a0SDWJRDQLaCW6oGHoVXxd/noEwaswavgcGHKBl04Ht9SEc3dBKYPTQYQShHYnJUtZyXcknkynpNCmVrbuTERpuMTiQDqqNJw5fBRLVqXUbjufzi08cquWxrkjBLBtHDXs0Rh2/VSozkYeR1Hzhg429OwhqzDyFSWt0M6cIOn+1F/3g8Opj8VDbKZ1IvYqAO5FnyMprX5XS8JjNyc5WFN5yN5GSgmUr8uGy8vrr2Hf7zy754WlYTuwQyzX5Ods1f+Jzw4r/aqGcD7Pgplxr7y1PpLE572Ymmv5vNZtLrDOXRp8+ZVpspC/IKqUFPOVXK8Dfszh44cHrJAc5RIaUF8HtG07C4MKgNtnB7MZaRf7j7MOBe8MFiwPQjvH3K6H9tfV2qTTgMzQ4ABbH4a/KsU3TZHR5LblnQwrAZCZ0pupRqrSItsCQSF6XWisuZBl8VOBULLeSOTJbBjbvem5jWRWOnGyIsuwvGMkD4tkdivSN7vAvGOTlw+Fw93Yh4XOC6X4YrxmAqwHsJzrq6P32Dr15vIVeQznleCuWpVPGoE6aOvlbk9ds35d23v8hxhx61++APFi1NjbI3HMlkPqfBZ5Zmd40ROYypBxfWoZrSLl0DXovywHCVlaO0+iUhIpbpE3VJvyasC/LuLTMkn34OqYYJG5JeHBzI7du35ONP78udmzcFPH/Id+gDNhlnP6cA1Zixt+5eDPcGFo/3UU8KWDwKsfOFjGdzirjhHCdQ9SzXLTv2gYpC8TFo08DY1opz2dqoSalclIJlP0Q2wYgxxUjPSJG14rMs36CDBfcejuC9jx7JFDrRvsNtvZJFA/pkMS9rjQohm6INXY91MYVL3K5nuJX+3Hy/2SIOlGpbI/retDAVe4SK+ZlsVw6lnNeOXpxaZ9KWDjB52hON5LtjlU5AI1m6D9OAIxPYJvb/ZVBNXOuxKLy6X+NNi/iPOsDoMC8L1tL3+TNKbe/L/n7B2Ed8yun3KYhgFiFYM9cEcdglYmp+00bDkTy9fyjd86E9y0QGN2Mik89hpO6bHno1kJytKFRiMA0gGue747X5YlUKxRq7/fizaebwPDzSSKZAEafMLWT36o42fxjPzhAkXQiSk/5gKN2zrtJCgxHXcwNtc2N7XQplOBpbAWRNqI4I+MHoBOWmxvUUAD1VpJifSrEwxtETFlLaaZoa6xSUuYiNr24cXaDp80hYLC67YDrsLBRfcBRhSXriHKC4UJhKvIKvl3SR+gJN/5Yu2gwGy9Q9L51z3Ku51Bo2FnC55MDyvSs78ptf/xqLizBqamgtxfF77gY4tLyr69HgQCEP/d5L/65XY5IHBr+ocF48Po0/Bmwjkp7O2MBUrZQVurPGqtiwpJkDfu52+wwCjo9OZDQZyd7unjx8+FTu3L5J2Q9q7Pt4QWNPEopxc8qYxgqubHoCXTKlT9rv5gsZjMZco7w/GLZeqUf8nPg0/oMIGUYD5qVeyUmrKlLncBjMibQhLegrscRaoRXtREajFiHZpVIzS+UKm7hUOrrAebTPXpxeWuJDNL+3USM0xHXpQQYXnRVcrWlvJf7NaG5lYUndZ3GVuuWN67xSmEiz2CNk4xarP2vI+aQtk4UPxVnI0Jg2Ch+piUzXbAhKwkfoHr00qPJGqRUo6tLjBceY1u9waGqE8v/AvspmSTlplnEvK3I+7kkHtclMau5XumqvoxswY5+9nfrnhEqYyU3stXYD9E8pppRNM/ytT+6/kKPn5zYlaOXmuphaKCpoJ60uD8AvYMLAmFcEGQOlFfCXWd/e6elgnlAL8HeoaToTjFG6w0gh6s9LGwWiTShk4nrBtFGhNA6BNtDy4OBEOFuVN9+jX5xPnlHLxvYm6Xn0x/m8DIZTdhXj9IedI8nLTDZ2r0mpWpPZFAYeWvto0ipLvoQxbiMp549DJuDPLxtVmBNFpJnM0YyvXcXP0+cRs4NwzNAFqLWG1QJoWi+A0eGsV+eGJyGE71nfKdrUdvF4/hbNhTTWDkMoliKVXFUGg7wMJxNprM2kWq7If/f3/x47OXGNbuR1M+L9iITVB8HA8TyQiqsnMC35xMjbCcBoqmSHCoLhyxUxyahhn5/TP5VajIEpnU6fUTP45adnXdne0UIeqJKeAeAeAkLBMd77+ceysdaWre0Nefjoqbx69zahAz02MSS956BJ5mO3Lc8LKrCASoJU8djqX0p9xGciesccXtQnxsO+5MtlqUDKIKxPrTeVi1ijiOQLNPSbTZFyRTWkcnyuBZ0HzEhSUzIgPpifO4BYma0TDHC/deOqFMvKVgN1E84F8tPHZ3357MG+SpOkg0UEUFFB9jZrApkDPbUYxfO11oGs5iNZw+E6EhuUmJXAzLFB4c7QwerarR1ItTAMoTJYNU8H1znxzNf1YKpwDfa7+59kWa/0CaT7J7vPkL1k6gyhoOxIcTbN9QJsaqPxzOvFmlQLmLULmG4uk/lExvMR1za+sFcqVd2D27VtqSCoXS7kaeeIczzMXJu3illChHPsvL/7vf/Rs7NLvXPGzqd3JAMxpIVbfXAxN7NvcyK984F8/uHTTEFn5ZD2o+LxdiSvWpGKqZi+YYkshEE/x4aS2Lt1eEmF2QDm2WkDl0JDGunnpJRbyu7VTckBP+RcUT1P4qb2yf3JVM6POhaSJKMLETHllrKx1SY9DhOWJlNEPt7FqEZkePZU4SbghqWSVBoNqTbbUi5DiVO/APFAhA2RvixHUuJCtdWe3OPU+Kc179TPZnKAzDqLO+VyZ2KfaAfwDCZdlP75qxvTo+WMc8J5J5szmz1kEUX8LT8visxL8u5X3qDy4t7OpskKuDiVroTcwqiHMBrWKap9YxolaiRuQWN4lrGA6pRIrb3G5iq8RQuv+js6NsPuu52elIpo1a+wuKuaMaoVTxbMdCrPXhzJ3t6efP+P/0ze/doX2YUKhhaaudS+27qwmwV3xF97LcGkillctUElGAdIGWNSJinuwzXW6fWYqYzHgGrQ4apaUF7HQl0ARVcov2LmQz4PSKtAY6HTIlALyHMwOI2kh/Out4RzWcylvQ55EpFWq0FIUytmWtTGNWE63GA4oTP88NMnGW1/dxLteknrAQn//vK1nWaTce3zO1/UdDzhh2QLQJ5hKmvlc2kU4/Ck3qwtvVldRnOF8/DO3nhAhs2Ic7DjmtfkP6VpJ1IoqYFaec/q/gjb1rJrr9n4ITzTJGs8gbu0M9tIAYmthgkslxAYOsyhf6wWatIoNaRWrMpgMpYz6vokNjCBmTKnH4x9OKPUM1xuitOoP6RfliK7oYgXmMX6AZeArdM5TadakWup+uS86XZx2rStbe/8r2BwjuH3BtcsFhNZoqmK8EKiIU8bj7QbwmpI37QjD2tvY60ujVbTgholaiqqpJEp0u3nzxCZw7mojLIeW1+G4lZ7Y52UtslE2/J1AWFb5GXQOZAlInnPVsw/YcFu7t6UUq1B2qc3oiDKyhWLgHKlnD9loxY0fDQa0Cwni99F0x6ZKqoCuJqWhvqIU10vPZ4b4VSHJ8oXXExzI7au8hOGpiYbwjd2ljoXoyNELOuttvzet74hmxsoVGobf3C6BtME3TfbEJ5GO3HFMxOHVNR4W8TsrtO47Y7LOwVS0Z2EURM48nq/z8870mw2ZTGFgJpKAaCxqITKpv39P/3Fz+Rb3/y6PHmyL1ev7UmVWjXwPonnYcZhhWL/PATyVvwkk8aboGaYBjU1ZzLnsBBEqAgmBt0TCvkpTKm7GlANuOoawWsUTzR8PpYrm1WlUYb7YKKTRpeEs0AhWNOanEzGE9lYb8kahwFpzIw1CuiJmVMur5H9bCbD4YQO6POHz2QwHMp4mlXIBetmd72mBVn3wo6pBkGT1OhmUQGHDWMN0aMRjWQwsW6t3JV2uRtEDyfzijwf7shsEZ3gZD6Tw95x0LBPnchqIMKwIoGZEl+TwDeWS6SISWL/2JMAWW53TiHRTsOxGGOrjUu+cggOMX/Dsq4AL3kMrfepUqzKZhWd/0U5H/bkbNSTGeoOCeb/y419gqOvmvr0pqfwTYS0ssJBelMv0qmAbb54ciQHzxA1R2+den1OmFZRX0v93ejnJYeCLWeMpq4Wmwtpv0+h0huizsczhbzq7uQLcv3WTTJmNIEAdGPGinTLnByfdmTYG+mN44MEhxnFXeXwN9avMNIhbMFX2Rg24LHTiYx7Jwb7eOmSlS9pr29KY23D+N88ORZxg2EHBxqZCVQjchj6cCp55NXJV4BddGVGGMZ+TiOJLGXR7okDqOH2Jc+NCyXi23wGtgf5LFdmgF5WUMIzzab0ttftiUJr6G/86ruyvrZOuMMdrEfcjAxdAylRWSSAk2rHuC01R6g4unblGlyvw22CvLAqQkYJAzW+RH8MQ+f7zDADdlGq4VCqtZq+d7Fg5F6pYAKaCos9evJUrl3dI86KIipun0suGGhjg7ytGxcFV4vaddoV8HYt6MLhQZmTQcQMcuNzpuoqBa6OSTfzktoxNYj1FXUMpxp54OxjaTUKUi4b3OUEN3vuHslyiAg2gA39YEvCEpr/U7lx7SrnS2jGoHuA/oDnneN1DwZoRirI54+ey7ODU112ydAONEld22ywWcr+GOpAuC/Kzbd6yiWql+E9vk6tp6OYm8l29VDKhakU2EGcI33ybLoh41kpZObD6YhqlmOw8RI7czFwsVz+Ajfdzi21w4nNCQG0/Y7BBhx4wjLS55UE0JdE8LqM9XVFDGEpGgTtQa8HUuHuRWIEnl+tWJf1Kqi7C2Yth/0zg6JTiF3AszcYJxj51PtECCYLzUQjG4LwFLqJdyHeJgtLHbfC8abjqTz4JO28jemcrq8sDdONED0vYBpBx62uEs8wEIHA4C/ZhKUn4s8Hr8cPhVKTBVd+jw5Y4poonhZN3Q+TtGwqVjA2MTeqNjekVGsSvuHnWtTvxZvR+QEzjfiQIahWlmKpJps7m7KkOgTw93j+2PCz6VTKwPGRtyHDhlwzJiYVMWWoL/kcUrU4YMVte4BmAlSoz4cL3G6pGmzfUY6dXhw8k/Eq/t4Vp+KvicwFr8FcJhJlCVcuJ3dvXJfN9TX52ltv8RpdoyZk5z5VzKNtS2+9U9Sv0yEW/mwbQVNmg+HSDlaL8rX5K+L/Ctfp5vTv02IrDu38+IODI0ImgDQwzeqs25NWExowGsHBcJO268MS7FwWJivM45ukAhudTPlSC/mmNjmDANecoxRRdIVDwShGkgc4s1WDEBQ9YdzbzSplCtDhjY/Hv2ioAnEB8AnZYtg+9JDKm+dj9O2NAesu6GUBji4axEwzqZZKsnNlx+QI0j4YleRBdA/hNKwpFGk/e/QilE3VJuTIvrmyXpVWXZsQI06cHC/AppmVZ34jCWRyyHinVngFPVL39WBWl7PxmowX5ZBFw+CdDjsymU1SxDNE7B6opgXOEFlfoIJjUUXZgvQsHbqMgYW69vRKo4FwKCaRBAkHWyr0VlaomUGqOdjg3MOms29SqIaaQnka/HqxLrPlQo77ZzKYqgpxyOy/+71/5GwmgzHSo6aGPxoQx20t1IhOewWr98VjTy6eZfQQ3FCH+6fy/Ompfb5rXWhlmgXJcL648erJmWLmDZ4hcGudrw7lgGK51Oaq1AMXIMFQAoTiN1VHzxGisbbs+QT9ASFfsdPXKKdcrkultRmKunozVcQNtmpwdijzCYTbcL+g1VOUQqnF69jcWZM8dL0DHqOvwbmfn5wLpL8Xk3OFmbZ3pdJoqWhbHhhsmRsvnx9KuaBdfd61mHXP9jjM02jkbV8Jd10LpNFYqsNMu+5i2SV16NFZGzbuS8k96iVUuns3rsrv/MZvWPHWDbKekzNrAJdBklfplLEG5LhnMPQ2Y5b2NUTw8Q64Lo0bf1d/1Oje+OJB6iCBe4xJEwy+yx4sltLr92XY6UljfV0mo6FU6zWmy0VKc9v2oXdAfqeEAv7oRt4cghp6UCeVLgmjjylRiOSHEzX0uH50bEP2m/dnroYexdG99QYhEeLxlBbQjBSFxs7ZmWxsaJEvN0cQAyay49zYRz7OS7cQSQKETjUzZUSOLcTthRrUWHa3t6Veq1GDSiP2BY/Jc5yLTMZjwku97lB+/MGDUPfwnYP1CV79znpVcXtjsLkzUPugBXVlALlxj7rzvqx2qwdSL0IyxZRMlzl5Mbwqg2lZqaJ2vw97RzKaaiSfzUKjmQ7BUcawq4kOWXNYz3GPRDgyrn0fDYl3K4Sq0hmeCunxYjDkcKzXNPFK1lMCLTVmE2lWHkgwIcpfoWda6oW6zE59j70rANWenh/IlBB3DpH9P7poK1Kvkbqy1d87ThWsSZIJvOwYlx1vKXJ20pPnj49lDCZLCiVZoTaNCpxjr6JmZeXYq0m2//UiqwW2C3TSokEKkgbgaWNduRf1t6oE8mLWIz6pYZHJI9tRQZusr1/JIGzqM3QzQKph3D02R6TnhU5fRFP1RlkabXCf9ZwoA2ELfNAbSr/bl/kEUg9aaME94PSsZksqjaaUbfADefvQLykCYsLA9USPyLKMxO4mJa0ksOI5r/y88t6Q9XpAEpOE5E7rMTKHsh+uX9mRN1+5J2/eu8cXKaMmCsRpRJ4UXG0VcmskOvHqjwxWSjB7L6h6NO/0SmVSRYeSOougWZMImQU5YdN2x3E6na40MFHJnAkglRkMGwvt2hR0etaRFl+j90AbtiyCNxiHzoWfZXLCJko2hcLkdC7DyUxG45n0+j3Ogqg213g86DxhfZRLJamW0EjWlHoVnwu4D8PT3cgrpx7QIiQAlB+v6xnceSaydJw2J4BLGoVuXWHoKdGYAIEKjKMGVgGpmM3k+vWrllX4AtH3apF2oqJq46m8/9FD6Q3Q8JgsGBFl5GzUpVqxbrkQemjE7FGsxR3x56UXXjvSLKmUOV49nlelM21Jb9bUzwILajGX81FX+pO0DpgamogWe7adBhR+ynY4C/qixckscFunNPLpPrINE+kd2WBR35bF5jGBrQSIKxzIzzlAFSuqBhH5CMBoAivVSw1plltSQSOqnc/+8amMctoxfNHY/xVGOkSKofCYAdvizg93M5O9ZWy2JgJ6G7CIkdJ+9vN98pk1nPfc0xcKraT9TfFPXduYJ2s4vkXaDqlocxRuKgqgZbIGaEzMQKvj4MgTmU/OTIPHnAZvpH6PlLqxeU3T2uBUbJgFKFPTiQzPj8n1J1QjK24AACAASURBVOBuKwRcfGBwW1c2VLEQ5zfriBSbIoUyKZ3HLw5lOjyPz89LO1ZsRjSDoc7trWtSqSGS0WgMjVoo7JaKp5IXlZKwHWDRRZIsJfoeNLOGl6aOYfV5eAHQMfuwtkOh1+sZerxKqSw3dq/I3/0bvxVmlmrkHo28r2suM4+e3TibPfHXB6jlEngG5+JRuBZbDVO2wqx3uTJyTCZBuQHGsTXyVh49ThOKk3hs+/tPZG19k+qOHp2jIIn77k1Y3U5H6pihajxx76b144NVo9CNcuR9vB+ieBh4GPpuF1TkAtkv6HT1Z4Eob6NdJ/yB71tNZbRgrdAZYGj6YsYZ0dNJXypgBoWucsV/C6Ae4/EQwQEmCIOvTWUs989R+1I6gX6wNjO6g8C3ED3b2ViXZqupWV+0QTwPGHuQE1CnePD4ueyDb78SR6COgCItoKUY0UdDSAjK76Hx3aE+uV7uSKvYCYZ3vixId7ouZxNlCeGB4b52Jj05H+rrHG6JEIifjVoKX8e+/tNIKKx1nr9F4gbfpMfD67T4Gr+igc/+zk1zrEvqrUbvTaUSGYAphJS+NnqdLDkjnLd9HMZzbtd2pIzg0rL3/nAi73/+TJpreanVjdl4aWSfurjkoi6PBj06iHitXmQ27Nf0P71F6YGDjWKEdHrUlf0HJyElcmOsr7KiqMMnvrxMNRPsG42LnZWzkGqtLpV6UycVmZHQDkdsSC2ozsdowFCetD94XyDFcl0a7S3IXJp3Vk49Z2CapHL3tBPlxXn/1PrAcW9ub0jOuMYoIlMyOVdgF+TJM+gIwbmtauB7cVujsnyxRlYRojo4rnqjKZWaFgl1L4OVMZVSviuSA1aZ4PG26rwI5Kncy6r2/mTcsZs7XklHo6OulEryn//N32J3a7PR4GbwiNoXpjJnjM1kshQ68ckcpuPsbvhDdK9Rsy9Jj+hXo3RizalTsVoL/Tqja2vISlg5cAjjCfR4lNb4Fz/+mXzzna/I/vPnsrG5yUYkXSM5Oe+cU94A/rQ/GnHsZh3XyqKtGx+lblKK2NYX3j+ZuW48IBtALkdSrbf4XuLyZvtatYq0G6DhitSqZSljBF/VmqRM3pjwDwXJBrKYjwnnaKFJ14FSizUcwdrEH0CzJIHewlqtv2sRMI/7wvdYJgvmjpJuuCZHw4ncuL4nFWMf8TkArqAA20J6/RFnPbw4OJGPHjzje32v45RgyDcaCuVoV61F8x7net0AmWxuLtvVI6mw4RDS1+CdF+VwuCWTZVUHtWCXEpM+lfFsHCQwzDKYQ8naloCauplx2mlwdO4/0pWu7s8DoNiakdIOY8ZpEHvWCYSamR4X9gJF83RwlyM+vo/VbK4EY/Zsw321LBvPeq0CnB7BgDaTchLZ4xdy0hlKpYI+IG8GJYzzP4QE3QsX+sTS/H0Vp4l4bsCVVgx5BvtK7rZu+BRvinRGXYu6GMajqTz85ICLLZC2jVMcD6dGRTtp7RzRCYhxhDl0ZBYIg3CmLV+jhpNsDXYsavFrjBFqZPIwmbSoV7G3eqPGSVbcHDhtMBcoZaqRAhp/zs+6oRjsuCMWdjG/lPWNthTLOj/XjS0MAVLfs+PnsphiAIpr7PsiNXdJAg+ylobSR70Zx6IzRPY4vxKGLyPFpwNCNDiWQh4FXVA/tUUzGPjAOND7teqEHZNfxTXDM0ue5a2ru/L1L35RblzdY+QaIm1fPl48pe+LpaFgsO33NPiOv/N36ihT3XiHdwJN0o9N9kMcPek1AEr+mnyBd6uqIQZWLjIcDKVcqcoPfvgj2Wi35ZW7t+QXH38mv/Lm6+S6M/KnzAfYNTk5PT+XaqUqZ71z2Vjb4LPnsRBl23XgPHQ4iv5+gqLrZC6QcABt8uRoX9rrV2ioKzXIdEMYrCC1Skm2N+oUcAOFEkYBjDEX19NCsQ8dmcnZ6YnUqyjeW+TuPWIG8WBl45zBDgJ9CRkUCQm0OLCWsVs25Kl8rRlj4vYQTVOjXiqUqOGjW1OfI84dxrfb7XJuMxrP3vv4MddByP4tyq+XC3J1s065Bo3iY2SPbVkqzCg13C6BcqxB43RRksGsLSeTNVujwpGJgGp8dKDXDjNreNWyW5QQs4oYdPhezdCjdf58CEyZqQW5FzMzBif6ntCcSAM/x+vdYuLeVYsVqVUqMlr2ZTgdsMvCbqXhzDzJgJ+l6EmmgOV2cylSLVZlo7opRVLKFSY8OuvJp0+OQhazfQV03MTBqrHPGpnLMKokBwqvds/t9DVNd/yk9YHionx6VBYHToXR9JDR2OtqwvsOn53LwT4gDjfWynnPfFQCX5g1J+ZZbaxLrbFmzTbmZOyTwC3GDRqen9rszqRSQGO6lGa7KfVmk0qBan+MCmoR0hh4awfFXH1YGlUpngqfsHVljUJoiAy9RgB52M5ZV2bE56cBTsERFCFKDD8cVqmpSJ8JtXmur5G7Uj6Xsy4NxPr2VanUNdrEpqIIW2FEIbZ0Q6wa9HDvPfJJFkBaGPI10KzX5e/97t8mZk06uUXLiDpD4TdEUeZctbk1OBgPBkLh1amPGWngGI3jjVEnPkoNu8NSB5KKl8X3uoHXhilVhfyjf/8f5bd+41ty/8F9sp5u3bimsgoc+gEbqetXoSQ0U+Ho2tGIza8SBmb4XJzMmDUw8FCbHEzmhEI6py+ktbHL9UwDbOtoZ6Mh680K8fhyBU5aCQl6z6NUM6GDxUyw3vrnp4z4dUkAdtFYLbdQAUCyc8x2sEcExp7ojOHyDNy1gxbnQSVjfpquXdOh1ACKbE8twN6+eZXRvRbxNRtAMbfXHzC4gprnzz95xEar1S9AOVfWqrLWUJJBmsViaEij0CO9WEszOTka70h/igbK2Hl72j+T3qQfd3qQOAhgiSbTpu+ThVkSC5dg3MGmeXgdfRDPRbuqY4OoB+qGW0ijWKfRxV6jC8MLku7sYFVzwkljqLlgDRz0X8gUFPH089x+XLh7vmfU5uGZX6nvSckieZxfpz+SDx48Z2Ch9gOd0jlptjE/2O0JJY4TY58EyBlcyO9c5uSSAka832b2Vo2xOq4IH1yC46/8Hc0h13d3Za21JvPRQv7d9/9cDo7ObCO4eY3oueLVeDjYCJBpjUqY0PPAf0UWObUXcDToyXQ4CMUrLwriLLE42+vrUqphwSmuS6/NQhYq7iLD/lCGfS2OepSv+CNmZ+ZlY2tdf8jn2agCHfDhYEQWw2I2JEUuPm3bnV4QxgMDZIOFZBo/iUdWbNXhjmkf5ksDA2C1JTg5QDwN/qcD3DHTd6gDVgTXHDF081vx4QSDH7J+Lnx0Y77zpV+RO9evyd7OFcIbqYGFUNa//v7P5O9850uEmjz8i52iXjRNjLLDLk61fBl98pKBIAoT6bbjvzbtKRRcLbLXEXxoUMvLX/z4PWk0GvLaK3fk/Z9/KK+9cpeGE8/Esz1uaMNqKWzGxjYbFE7evTJkdCqgsmrwH5qixk6dHM8ogDYa9qRabTIqx5AQnDOi91ajIpvtmhp5TD0rKrPGtrWxpHQ4CTMM6u10ZGO9ys+G3lS/P2BErc3h3o/iWbNnucqjVyKMbfpAdsspns+eBltdNBQK5xDnhyPB+3jdS7l5/arJK0SaK0cbsgYxl8/uP5WD017Mcu2KsA1a9ZLsbtTY9AUKZavYlVapE4z8fFmidg3+8yQdV4EpURAq8xqMr9dMPckyDd2LibVMN43vtmxzfwJgRMRBUUNzokkApA2ZHrGI1JZ1qNgEOmvaGetZvDp2/arVKlKt1hgQ9SZd6U66MmNfkJ3cSwy9H6NZaku70lYnL0K5iv2jc9k/7MTNakFjcx2ZobZQMFMsOoyTGPEM6HTZhwf8KLmx4XeRH3rhOGE9ZTmreGiAW9CSjqjnzvXr8vYbbxGXDl/0skv5J//z/86Kf9BHMeOokX6euDbxXQttsjUCPQEsNlDbONzcG1ToVYs0lsDTNnasYcp9EkPuheSQ3ufLcn56ziHNvlJwDfoAllIp52Rnd4NOBVzpk2PUAoDx6+hFRvQzXMPKwgxJERqqYOhrhmZrYU2/3Kvqv6CI4kBGinNIlg8ZBgtGfWPvhpQpJYmGMnB5wXk+lQIGrNhUjDRT4vGMXod/K+WyvPvWF+Sb73yVFEHQBj1C5wYkfx3FQ7sf1jjKzRhmA5h2fBKd42ocZvFIlJE39W6U1cKxe7CuTP2dzWPOwqUG2IXqw7XVMIPSiPUCt44o/fv/4c/kO9/6Nfngw4/5HF595a7kAIskxVtE8sTZGR4azu/FXjhoPDvg96afAweCUwOrRqmTmOU6k27nhE+qVGlwXfsaxOziTRZdK1SB5HxVrAlw5T1atohIC85aU9KRgiNZX1chQDJpcjly3J8+fsbiKYyy03C1lwRI45LyEkpRxkuw4NDXAXhG5RJIuzQcB5E+G9ngGVCL4vdm8ObCtbx75Yo0GmCU+bMAK0c7aWfznDx8+kIePdPrV5giGhZAONc3q3J9bSDr5bMwNxpqs+fjDTmfagauni5HPP5F7yjbDZ7o78SMM7hIQxLsM22r8HqtETAttDJgv+x4yCfgPG3PxYzY96CSAVw4sSUtfX402ImDSKAHvxd6zktZX1+TYgFsvKW86D+XKRR4bd0Fw5+cH9g1u42rsRayWMqz43P57MlxwPeT0JsFWcS1XsOB+QKck43sU+OeeHs/gVjFVhlgLg4Hn/7K4muMHvS+LOVrb70tjXpNqpWabG1ssLFA13tCC/PSAZqwJnN57/2P5J/9y39jRWtIB1coicCFHBYZdO9RCMVvHPPBjrVmq1AzSCKZfEnWN9al3mwwRYepgDHgXrDUGp603+mTUaPNXJYzAkoB7xoaKtUyU34YA5Vn8JLDUubTgeSWNq/Wzy3xivlindcCCErZSFEqIUQ7xkaaTfrsI9CoIQlnvEiHQdH5pezcfFXypSKL0ODsV6peKEOhaEYWT07QpKJOUtlGeid/59e/Ia/evsMIUouuuulPTrtsKIPRPzvvyOuvXCfGzM1tyhdeEPVnHSLxlUJsypTxWwK8e4RaBpAEDrjIq5pMwOmd0mjDPBxGouFXeOUnP/tAtrc25Pq1XfmTP/2hfONX3+GdQmTsGYlOgdLhMwrP47lGiig2NQuwxulHFIv/QJ3EoG4UdcGNh0xAv3vGCWacpFaEyqNGyCi0NmtlWW9WpV6vUEoB7BlmP8Zdj+ej95hGHpo4Y+j7z6TRRAOhzVJ26mQhJxgHenBwzDXHWiwj0jwjdt+XxJMp4qeBmBdwddWkzVZY8TnOdWCm4Gwew/ix5gHZIBvSupVrC0GUDfsqJweHJ/LR/WcmXWDZNwOhpVSLI3ltZyo3N32Ye1FOx+vSnzc5DtChxePBmYymkKkGxIlnkjb+eQi8wgAMtSe3twnUYJXTlGGTjWET55CEVD5XIfFc3Bc09B75w6lLSepSi1vQIqdVA78KYaNXotlscH3DsZ2Pz2SEbD9Bwou5kqxV19ko5c7tpNOXJwdnctYdhtqnd1No/RsT3+x5W1SvHbk09v+91UtCK4B511gsDblOclMzBdzLAIkEGwtxqXk73l4rwP3GO78q13evaZOHGxp7VtiImkYrlKLeMCcPHj+V//sPvy/7z46kUIT2B2iXOmhclRfxL/4H8gYYXAIusg4TDsCPnR+WOIZVF0qIWIxXn4eh1KiHPPm8yHTUl9l4ZF29nDaRGOSiFCpIP12zJxpfXbBzWcwwqlAjzwD7qCvRz2AkH3ZpUqyJGYBCuXNT+7SIxj0c76mnmLoZrly7KeUaNtNMDp88ZK/BtTuv0XTq4kF6h3uKzdshbx8RdL1Ulb//X/wOo2O9lwvpdEcynS5lNFIIAe9bbzfkGsTkfCrQChyDMwxNTgFuIfASGpy4fS1KBxSEKBlpJ5qWoOw4nUypYQS4g/osZnxV9kCjesgKILIFQ+b+5/fl9t278uOffkAhsldfuWPFVh3ADaeleDxqQppx+Pnov8hWTBaA0b5BNTbDFXCNdrkimhXpnB9Jvbkp08mIMCEhvwKGgiCSb0qrXpRWQ5UfoaeDTedZoHc3crwlnWeM5jlvYT6WdqMiS58uZQVUqGcgcu+eD6TT7UoeDVbYzLgsDOOwZeSxGAN0/t3CeAT/9nrtVVEaLMT9SO+0tUGT4Qk20zlt6Lqytan3LBlVCEJEt9OVn374iM7QjXcpP5IKZ7yKbNVF7m6XZJZrcUIUlCg9GNA2/xM604C7J/bCDXQspkamTPid7+lVmnGwT+Y4XkZSSPaSk+dSfJO1E2T0YXuroarlajT6dnczJU+/vqyD0Z/wOJEpUXojn5Oz0akMpgpZNcpN2ayCGKIBJ+7p5/tH8uJEB0LFGM/CPbNtkNwCTo/aDYw8m/Eto1Bjn3xFeEEvJHZVRk8d8IJM9J9SLRMAfiXwJLK8MrbsztUb8uvvfJ2bDydT4IQekdlkKpWiikphkyHia9YxlzbHgQn//F/9W/nxex8RgkEhU9NUpfOhQQr8ZcISWMQLRIo+qUojBBh4zrklDBGxNZ4yvSSGNoxlPu2YZbV7HJhukF6wwSm2w5xp4MYURp6GPhRejUpJ2KmuDWFhkfqDiOmvf0dpXlTy5zq6j4slrx17MB7A6Wv1hvR7HRkPh4Rfdm7doaTEaNiXw6ePaBCv3LqnOirFopwd7Eu1WuUAF9w7MHkwlQ7R5/Z6XarVAtvmVUoiL70OBlUX6JRfuXNNGvWq0SJjsZ0bwqAXPMy0yzVthEqpk+qkDbpYLOXJ06fSaLakVoWsdVEOD45kY2tTijk9tsItahyRUf3oxz+XnSvQvt+S7/+HH8h3fvPXBbK8YUPQoCs2jfSb50jnY1x4O2d1OgoZqWaNRq8Y0g3KpMsZ9AcDRvKt9R2ZG//ejWatWpGNdk3WmlVpVEpSrQKTB0RponIMEnTLBecCPRqyPgAtaYdtpayMGvZpVAqSRwEWGDqM9DxHrfz+BIPui1rBgZYSjDlqdIi8vQRg3SohQwV9UZWKCQkxk0NaACfFhY/P0b2A6F4LwDrFDWt4NBjLrVs3TKYBxm9O5U/0lmBc4cef71P2uJQbUsFV97Jeby5Xl832JteN/pyXzqjDMYAY7O3Ih/5NdYwCXBOCdXqmYIM1YtdMg+/xDu6YoGbg1nBsK/A6RVmNsj4VHI+3kIf1+hbWnv7dj4H14XuxLnUpCpreApqTNESZLb2gY6WHQ3AA+Q1k0FiTWK0Y6OPXfnjSlc/2j7j+YvbtRtw5MTkBi7feUCNfZGHWTYue1AVjb6swbpQQlhtlybx+umDVnqcdFxfg5ehOkoacFLe+ceWqfOGVN0mDw6hATsMpF2WGTT0z6hmUAWczKVeKNAQ4lb/86Qfyh//mP0q3P5R8HhTHGFXrWEJAHdaqjZtI0ShEszqpxh9fbHHWp46MYD4b2lQpV3WMiwz6+sDVvYEq5bXzHBYTGnlALbo68PCA05YUk7d2eA5Z1zZHg7DiYlL4Eht4Gs7FIRb8GrLJ7Y0taa6tRXaq5OXF0wesgWzuXedHwwGcvHjB69q9/YoW5fJ5OX7+WMaDASOMtY0N2buyTTxxrQ1DX5Sq0TlxjOlkQueyudmSu7f29FxTWCXo0ai7o6HPdLNGwbEI6fgx9Jo52Wk8ldFsKjCaAMVZdseQjvGUvHeHck7OurL/5Jm8+tor8sMf/UTaraa8/vorDAJc89+16ZENaXYoAgVEbCL8jRmJ4fQcPEIIRYek8FxgyCySB2TT7ZwR7gEWz0wTUtW2iGDANlo1WW/WpFEDu0ZVKNHwooGV3RczRrhezRrU6WizHwq5qGGp/pHz54G357GTc5BuGFGJk04e4ac1JcGZpHwz1jnAxLFxGMTfce60YKYjuASzTWcQ6Bpknqu7GaweD4DcgNn9QcQPuq06TIX2cH6oXzx4uC9Hh59JjiM4dS9OFzWZzAF15GW7VZGttZqMZyPpjnucEOVhli/3iMe6ac1c2WrpKtgWd6GeoZtdvvB6fxLZCDmaKDWoQR/OoDWDhB1WTkJk1h1zeWnkmlrYznxFIxMcgb0kW2ReSq1a43xiamNBknk4lo8fHUhvqBo/q3BtRCn0b812Tqo1DI+/CHPxFauRvVo/9W7K110xiBk4TGlYbqguu85wgSySePHU70Z0EHgApUJR/su/+btsJEkNsc8axeYHFIH2aATt662alMtFKgT+b//HP5Un+4d6Q6CZI5AV0MUIzLBcB0NFW6wdSoFk7XQ8ZsagPSSILqeyQOHTV4pDPxzsAOrUXIolQDbK9tEQKT5d2ma0bS+NgpYragTPc4rqlfS6LNra2zMQkxW3OHpuyBm6TsejcwAtdG1Ndq/dDAMOKJaVLzA6PDk64MJprGu6zcj+yT6vae/GTSlUqqTaHe8/ljEYSRg+XapQxwdqtK/c2ZM7t/ekgtfhXlua/86XX6NwHO/hSlcqjVdi8B2HVqOmcIjf+7S71btX1QFokfCk0yWeOe51pVSta/POYCSVWpVNQJQ0OB/In/3wh/I3vvPraIXTyDSXo766DlBBQd1poZphoAuWYMQS9Zi5KlEyqoaBn6mxp9LkjGP+wK6BAXv+7LE017ZZ8yiVcU9crAnKk0XZ29kgJt+olQjVqPpkCjO4ZdAGrdDQZ7ROBDaI2qplZJ+IzIqSKzh9QLOmwmIhj54eEMpk5I71Yo1PMNBcH4WlzEYLQkjKBNN1xLYal0oAjDS3oj842Ngf3tgmoIbiZ0T3CouC0onjKtRj1NTpXHb3MCy9wHGe0MjBu8C7f3FwJE8e/1wj1GVB+tO1jJFqoD+g2JNl3geHxKZMXSD6cq6FVYOS/D44hrCfDVlNIu80mMwcz/erRyUWaIWPs9gLcCKugwNuki8GC6nmlP0N9NamNII9WDX7uv7dBsTUw4MBZ93U6zV5cTaQR8+jkijthAfawWZElKRWz0l7PaFtJ0F6sLYXjX242/oaw3vsh/Aw3AVEJCe9g+668P6/5vH4MjXOX3njC/L2m7/CKIpFMqbfOmCZiwi1VosaMY2nXq0QG/7xzz6Qf/Gv/p0Z4CLncFYbLWsVt4jFW6HtXiN6IXVuOCZkQ6iHRmBGfDwIr1FhEMVga9DiheuGcHVKqAXCMOuisTTMHpCaaBu5ZyY+QjSa0nraRubJdCzU6VchZSt+Ki96a3tbmhvbDD/Ojg8ozrW1e42QBwzJ8yf3ZXNjR8rNBjsnR4OBHD59zEd57fZdMpHQOHTw+D6jXUgxqOaOir3hP4xs3GYUf1Vef+06h4ogk3Cj7P+GAmuiH586gtXCbIR1zLmuOAg8VxR9G822FsJJfRXp9YY09pSCNhjn/Oyc6S9xfM4c8PnCalQpS02IBhkhVEZ1k8aCq0M1isvD4GrhdU5Z47PTQ2mu78p42LMAJDLJGrWKbKw1ZHutIfVahZE88fgQgyl0FKIWi+RjR6/CkjD0cDzlImQ1onNCEBOsxhIZz0wODg+teS72bTA6xPCcMRwTGEILUjprtTJZNTwdwszKytFI34TGjPOudSPXgVqQibNA9oIAB7g6CT7Ym2DpqBPCc19rt6RRr6tyJ2fU5uWs05Gff/SJTGa41ziGWYolmsyGpAm3mnmBLozGNwms6xvCrVOAuyJkYZGaBQ6ex2ciUI/msrYqOZYGWJeQS1JYGk6yqE1lHoGn+H2w/UnHK35XkbJUcxiYop5r9ZIyXsN+cCjIb9ZhZyiH55gU5iY4tacuEqemGZBNq52XcjXKQQSby/Rbr5b//93v/cNQoA2hl52mwx/+e/em7jGD5wxexC2oOwn30HrZeoMN8PYbYeyN1WaIazu78s2vfp38eFbAvdkGEZnR7YhpchA0UqCS1MtF+fzRvvzLf/0nysnH4sR4tjqq3iXtrLWHgGIp2+VHKN56J27ayarc5UIpL6UKjLxp8hiWrzCG8o9JjxsrndLrHMGb+pPkZds9WOloDQUUzDudjUKzFVlwBbTs4zMUjmq2GrJz7QYfINQYj549Jr537e49Gutu51TODp/LztWbUkPTk0W3+w8/pZbL1Vu3WSw8PDyW44NDRvSc7IWmm9A9jM9aSrlYlrdubsnv/t1vsemHdiVlqxAa0YIr7oEWyvTKAx2SvkN/6Q467bTVgmuWVQNY4Kw7YGdppVYnnDMcjRmtImqlwTZhNbwfq84nQsXP1XoGfDfolMxQ7HMmk6ly2CnQpli8/9ft9dj56oX+YilOOiJ1tVSQrbU2cflGvcxzBOZKtoPR/PR6VdvJjbs6LdPKwfAPGsgZP7/VUMjGh3RrXQvCfSp8hjOFge72BnJ4cipVZGEWrWOQCrpzgZ3j2p++OJLbN3dla72lG9yid5AdPByjYJpRK7nKmSWYQTCcHLUeBPVqKhTm4VvMQGPWQ6vdkGarLaU8aMYTzofA+MafffhA+kNl0zB7nmHEngn85UTq9bzUqg6tKlNks71me8z2+nwh571OHDuZGp8QhMawPtYF8Dtn8Lg1TXH0JH7NFgmiAwnYeppdZKP7lxltPPqGFWzVHMRZEX7aF+ynHQzXABTjEzSRegNn0mwVWTfquGu1nLTWYtOUepZM0SCiDnD4NPbBk0ZXozBj2qrqZ6T/uuFyAxEKHe7Kkn9jxKofdcFJJHcu0jtzpGX++lfelZ2tHfJ4dZqUUue0EKieXTMjpUtCZQ/r9l/84fflJ+8/CJ5VBdHAMQb2qXi9Ln4Vh7LckZsLuD6Mm06RUqPvUbnSQnUxoVkKm2yJOZC8NGPwpD7PIwiKmml0xP5c/Iu6GDKBhUq3akFqKZVKTbZ3d5W9USgyAtx//FAWs6lcu3lLdX5AmpyMZdjrSLO9TqeAY8DoDboQdFtKe307ePX5dMwRZ5hA1Ol05MnjZ6xbQApVi4swVtiYkFgoyHp7m9cPJs/rV2vyt3/v15S54x2zSTOTLyAWZp0/CgRopAAAIABJREFUbym3cumjvk1q6BGFuqN1Zo2Lkz18+kw219bJwkEBENLQvV5fGpgaxVmyGrHiGGyCwnpIAgEU00IBlOMGF3xemKgEo7RY6ExXjPwDNr//5KHUW5syngylXK2z8KlQlEnWQpt9oy1rrRqplBgagmgesBa7hq35wPdavE5lkrF2OptxfizWDCCidrNEx05HQYxdI1gaVGvTz0NiIBw/x3twcnLOMYn4Ahvn8LjLNb+7s81rRkQKJhLuperdKxbPW+bRPdefsm3y4OMXcZ5qzTmfFo6K8L6OwDaqj35PbFRk1B/Lxvoauf79/kiq9boMhyP5/OG+PH5+ImMwSxIpC703S6lW89JoKPvu2++8KxvtDWliTfN56noB/fm005X3P/1YDk/2kwwgCdx9DxsE6pByaEuJqBDvC2yA2jTd1YxyU3uVWnAa/BjA+LkHaMYYTqmTCYmB5KSda4WjBczDisLBrGaAD3UKR+dDOejY0CQ/gl2f5y/IitY30Ch5sZYR7doqKmPGPsIEiUH3zOES7Cwa5Ggs+fKQs1zSpka3Zo0MabSbRMPmChK8U6RcLMq7X3pb7ly/DUTRKHtI142ZAazHqudk8C5mzF7r1aq8/+Gn8k//+f/L36UujpBJXjFqFFjBj9bCLXj7oDXofVAEyiEU/TUMLyP5SZQi5pbIFxh9O44fi06ernoqrNAQinGLBWAjXVD4r722JpvbO9Rs0QWhNxQm9OjgQLonR3Lj7qvMdoLDzedkPp3z3Bl18x4s5fDZI9m9focbCg0t1TIa1wpyeHQsR4endArLZRzdpucD1KcojUZbysUqVRUJjcxF7l6vy+/97jcI5dCMhoapqAnvkbNmPf4azwYidk8T6ro1S5Futy+VCgTAdDPi/iK6B7exPx5Jvd4mH7nb7bFBjBTBMNIvShrD+bM+YCP0lE2DpqQZjWQJNQjANfOFyvMuIICGbteZ9EChbG+m253fI5MAV34TUWy9RMgGsgG4l7qM1WD4kg7OkHCjBiaUa7D5slg/eCZb6xhSo05/NBoIBp2A/qHywwrrYVAKlYo51s80WnJCuY2O3bNOtyefPT6QG7tbNLT7h2fylbfuSqtVD92uXLgw6FynZrydqokiLvYD0SCDetwaOYOIzVl+jRFjB1uuXqtLrdlQiRBkodOZ7D8/kh9//LGysjwyXYrcu3VLru1uyYujU3nj7hV5895d617Wde6G058b3j+cTOX9Tz6QpwePVTPJ7Eh4UA4TBdsW+HAR+3eFVw9SA26S8Qbx2Cn2YvYpRSRWF0kCIoXrLSwLUs/V1ZbZ8UIAbdcQf1YbAWj18+fIZtITMGYS5bW1AAtlbe2HsfNPnMKF2kRyqNx3f/8fWnicCcXtQNYdSZeVpDFJWfmio0izAYsqTGLAHJSeoysgBtF/G3+24nH5ulxO3rjzirz7xS/JbK4aIA7t6KbnmCD11mQgQJ8GEgcL2Wg25X/5X/9PLsDMF1gSVMjUVnUYS1AXS8T/fROrEcflgnI2x+SbMKAAUTmiYG1Vg6FVaQOj+TlkBWM9R5EVU320KKWZjs0JZTC1lGs3bkm91VLDD8dBSp9CK4hInjx5JKNul5HulavXpdqoM/p58Wxfhr2ebKO7cW2T5zoZjWT/0QO5cfOm7FzZllqlKGfn5/LgwROZz3DduF6csy5TME5wz8rlBoeksMuY8IqKjcAR5HNFaRcG8t/8/b8txao2D5EbHkYBGpUxafGPBdsI6+AEKZaF6HEpMlnM5A//n+/Lm2++KvduXw+FX0TgKPihAOqOZY4OXnZcFzkExDFRFFVhGCFJRoweODian2BsTcOm0+9LuVQl5AdcfjAcIwa2mkjU2vFiGRgRrUZdatWirDcqUqujAFvR4qvuUjPwCl3FWoZKV7AGoB6V2QPSczie9VaJU6YYdcNpISdFrcBgDh3RaDpJ+JiZQk1gpqmN0j11fHIqgz7kN+aCgh56Ek7P+rLWrMnmOoqEap3ZSZvLsS+g3xvLWqsu9XJJQSbXxg/0SIVUuHTh+LF2QcNkCrpUKqLLK/A1OTk97cjOlQ1pNrB2VQL6+cGx/PSjj2U4jjOYcea/++3fpLO8dxOiaghKNDbC+nu0/5xD1F+7fVvvCR2kPk9IQv/0o/flxdGTxCCbg7D9EQumif1ZsYUEpJL9Gzy0GqRoHlLPnSkSr0A5ARFIiBfhM5fE7itLdD774V8GBWmE/vSkLx02qDnk7RkIBpyIrG+iC96hGrf0Ide4cLVe8PVPjZi9hycBY0lMo+cGmXNNCxwhwImO1y37KkCV3tSs9b3gZrP+TWRzfUO+8/VvknYJ5cIlUnFrfMGhfG4yvnflP+w8GKT/9MOfyR//2XtKdVup8rtnDlJooKDZWECNeN016yvVD8f6g6aDqqNCLgMKJ4WCTCCNQOMf8wpligR0hUfa3duTtc0tLux+tyvP9p9IqVCQu6+9wQcPHPnF06f83I31ddna3eOmOzo6ks7JMZ3M9Zt3pGhNO/tPn8q4P+RdQGcr6hVO/VR5A4JGgXaXz1e0E5m6/QWZzrUhLSwWUvaUqXR1oya/91tvS2tzXdUejYfsMhUaWUeJY1Wf1Oh+YrK4pXyOWVev05d3v/Yl+dnPP6ABf/3Ve9Y0pUVVHWmQD8Jjg35Ph4eUAX8oHu8wwcwyAhh31Y5XQz+m4V/I2dkZlVAB2ZAuS8pr3IQeVMCYo8+g1ahKs17hv+DKo87h8J3PTlUbkdQciB0hm1Bjj3OAwQJbDMff2axJu11V/rrtVWpmcswfOn8nbGrCdQOUVIq7sZ9IBFDoRR/gQg4PzuT07JznVi6X5cmLM7mxuymlKuQQlD8/HE/l5HwovcFE2vWK7G2jfgXevq5hDiO3xik6YBthqNAPP1SDE+PZUw2T3k2xfLCfoLy60WoxQMB9Pe8O5CcffiwnZ2ch5fn219+W1+/cks02prapg0SWc3h2Zg1qCzbQoZnu6vYWNYyYRcNZzpZs5PvBz34kU8yCsC/rArLNFe/phR1uD9oS9bAbPeDMRoFJmJxBN+z3qV0LL411yHgs3eTori1BqyucdNbgOxwJ9tf9F11b82aR2EEOlk2exl7puAY5pOoFqxfgr0uZSXhbJrJPGouci6q2Ws3bZXSjjHU3Q57eVAuCor6L/ZEoeNqMtnLCWuxzYCc2B+B4v/ft35KNtU019MCD51GdUOU8NPriKDZjD+BQiIb+r3/2b6XTM26vnVww1thiC8ODQyU75ujgTIN6GcOL7Emn2SH3CV+P9nlsxorUGg05PUKGEc0/NtS9117ntYxHI3nx7AkbnfauYSB6mY4DG//44ECGva7cufcGmUIwCifHR6ROgp1TbTS46bvn5/L0yYvwzFCUJlvI2vcVI1feeaWK99QIISwhG7CYaSt4wpCgYqljjXSoS2nkJ/Lbv/2OXLtxhR16ClXos/KCK3+2oSCDyUQqxYJ8+Ml9efR4X7796+/Ko6fP5f6Dx/Kdb/8aDZemrspzp8Gbz+Ws05VquSadXkcm4yEx992962EtMorne7EGZjQ2MBDoNoRTBz6OqBqRfK/XM6enkBkcQfD51thSrUCKtiBrzTo7VyFv4HCN48C+D+hsaOhVz571B3N8PKfZnEYM/+F5f/nNq2GkX4jF7P441KHQEhg14EpDN0cjO+L3XvzF4zHWD+7x0yfPZTKdSLVclQ8+fy5fevMm1z1YJOe9iRyeDVgfwDzY7c2G7KzXyOPGJCuuCUT1BuUEg24duOjU5WtMSdOJdb436S6WOTaw7e2irjbnz/3xVN776BPZPzyUZr0mf+e3vi63rl5TUbZcjhkXBsUcnJ4zqsczQkNWvV5kE+XVKzvW0Aa1USNATGY83of3f2rZmO3CxE6EQk4K7STxrhrLyEdJY1h/Jqnd+WXH0wDb7U7WIgT7Zz0QDQqmWWfypYHzUp6fDuSsr6JoeD+17ys5WVu34eP4w4qjCee6gpoHqxSjGTXT3/3eH7hd14OFmN+jWIt+LnxQ8vtgu6JHCk4gPV5SoLh44i85Xqx6hHMDD/nejVvy9be/qp2UFKpKUjGFPy3+1lwR6SwMWq/bk//v+38uP3nvI72xhH8ykL7hbuowKM7Em6JCZ/EmJRSo1MMn3hRc972r16RQxiBzTBPKy8H+I+l3dGCybWWpVCsChgiMBSLLe2++pd2xMHy8Fm0CevH0sVy7dYcOhyU0TLwp5NlsBKPw6Wf3WSjjzFLos+STGanGjIAzq5TR+NPi+ZCOOJ8qo8PutUNz3o3skZI3Y+E+1HIit2+25Ne++RV2G5JtYnopNL7MIJZyeHgiP33/Axp4aKf89L0P5Ju/+lVy+MGAgUAYm598tyVyBU+ePpHReCxbW9uEl2Ck2BQFFo0xctSwwijMtdMa3PgZdFz6ssyVDArQATXMcCxA4Cg//EwstCRNDA6pV6XdhDJhmfeUjUqms2+9mYGNpPUBn3JlmjYLsHq0BjAYTaXbH9HY16tF+c6798hdn81U4A0QDgfWI4u0aVKIVIFRLwSzFZJIzoqB8ynukzYGgmuP+z0dTWV//4A9Kp8/PZLX7+wRekPEfXQykN4IDWpF9gEA4gH8rzr4eSkYh15nF7p0ga43PA819oBGjRbsCIl6PGbS2CS9/lCu7l0JTCkY//tPnslRdy6/+sV78vqdXWYMDx49loOjU2Y6a5soJuep74PB4NevbMrO1gavQzMiaNqrzDO7dGczOe8N5f1PfiLTGZRefffESJnnGoK0ZKuG/WnfWF02MzP2pRG7B5yX8/6D2bGib4CDkuPB0CPCZ1esZcM0OWakEYw8OOgF0+sFWGrR+29fdn7p9a5G+CvXrcbe3cmq0fPP8o2Y2jp7bYzck0+65HUp5B8KoH4pyevDA0vP6SUXcff6bXnn7belVKwa99pfqDil9pEoC0Yfii4GmPcf/eh9+cGP3pdOp0es0Ms6GmVZ1T7j/WIkoSvN+MHuAjwfs4uDCNmrb7zJ6NxvH4dmjCfy9P6nsVHD0gFfBNhoa2trMhwO5frNWxx8gi9g2C8eP5Qbt+6Q8oYuY0Tp6GwFHn9weB5ULdFJbMQYhRXmkI5YSKFclWZtjRAONqTWtlXbnNdvzUgUBAsPSeUYaM6Ziun36qrmst2uyFe+8prsXd1WuTLKCyzkj/74T+WrX/4idT/+9M/+XL7+zlelVq/QeAMmQfSK6H1BYS/DPNFwREaRFVkZsWvkTHE6GEgqWmrxk2waOCnS+wCXIJqGhs9MTo6ey/o2Oog1u5tOR5SDQPYCh1eqQGoWev85adVrsrVWl2YD06GKUvSIzR29OUHtsFXs3TV/tOFvRr0cCOWNxhPVzhnqFCXUXpBJ7W215JvvvBkmK5Hrbuwb3WaoO2jAgsJ4qEiYiJlm7wp/gC4MLv0C0sgLNM2N5fSkKw/2j+TW1S2u7/P+UKbjhbRbFWk2KtR6UvgJn6uDw8GhZ+Zgmvj+GSqZrE6Je8EklBW6UQdAWibnA4BlRDEhuXp1l1eCjApiecPxSMolPOexBSzQvwclE3uwKAuID7Yqcu/WNdlYa4dny2ieE+SUTornCYOI+/vTjz6SXv+APH1Ev3o+CeR+ia3SoC3GE5dsa9/Sq/Fc+DnUrFeR8ZfZukzgrG+qSlXKOWg8uaqmWqanxz3pDqZU3G228lJvppz5CzGmGqIIDsSf7V6kcW+4VvLsf/8PYoE2FCbUKxK3c+50OHlPgzx3SP9NrXJyNiHgT8ZtuWMJGP6qZ8kE0QnfKuuxG7W6/Ge/+TfJYNF6GD7DKVPm/8lhNqwrOcXBYCx/9Kfvy1m3L8fHh3L0/LlpvSTCIhGTCni9HtUM3yU1DnxUu9WQG3fv6QY1DMBnbT57/kxODo4DZs5TQsTGAq86kVIxJ7fvvUZjXCwX5ZMPP5H5bEqIShe5tsc7tNaotyRfhDFzSFeNEKiToFLWa2uEkoARz2BUiS8zRGNxk1gsrpAyznimiPp9eIMpTlpnNaeA5RaMtNGlXJapbK835Bu/9rYUSwUa4D/6938iO1ub8oW33tD03hwJjDf55Iblu6OhSJlBI1p0F5mx6xWTvMDCchkDnQCFISOAbSDONp7BGMzl+dMHnOVaa64F5obaazhFiLeBdYXi8pLRPBhArWpJSvmZRpXAslms1HoAsx4lyhNOcKYQMitE7y6Ihu5eYOMqoqaZ5HwKp4OivEIw+N3Xv/Ka3L19TWsjNg9WSz3aFRwomIulHJ2cS71VizESC6O6yRHtAmsvlKGXpFj3/v6RPD04lc2NtvT6E0bxa60yewDYccvxhEb7ZfVVZYy1l2ahDVhYVfonmZshBdzDsyeUoxluPmgIQUYZ572U0+NzefWNV5kNocEK0f6zw1NptaoczTmZ9qnTdNoZSr8PltdC3vnqW3Lr2h4zVLxnDMeN/glz5ojmAfMgW0LGhnrLxw8fyaMnD2jg67U8aZxkSBuxQwPgyIAhFOxZUmqAVwLbCwxDq8z57wP6kg5NSRxLCt1kYlOPhvmvvqElUVYB6+vj/XOpVHOytom97eQVO3j4jNS6WzbjXi7B8v08taaY9Uwxsg+RtOZqajTjCapBWvEyZqSCWzTDFyIVetMVVxsuPgWa3DVf4g4dG1txV+H8BJrrFXn3S19RemYiXKQdg+4AVPVPNUAM8gEbZLaQ9z98LJ8+fMFrBn0Ng6CHgz7xb7JNQtRuTjSk2Hqv0uK9ZhRLee3117TVf7mU05ND2drc8WdNo/bZx5/IDK39GC69ucWO0XKtJoNul9FgE8wckyZ4vv9U+t2ewU1q6PH/5SKEtmrk5QMe4PQgGKbJVJtRgNfny+yQxSZE6EBM3LBxOhcad/b7hmYULd/6lzKMIMNCZwWaKxRKDcBVpV7M2l1KtVKQV+9ek6vXtqU7GApm0+JjIUYBwTJlYGhxETtQI3jtkEa0rTCSOiIWWFnEg8RBjpCPRvVq9LXbdS7D0UQOnj2U9Su3ZDIEvVJ13xWbjVfhkRAcFCCueqVI6Abj/fr9jlzdQU+CBkxuIFRGQZ0Qjc5kQs16DHMmXDNFjQNZxoT/MsoF9bdQ4uhBrzkpXKRw2d/6zXfoGKk9xmPDzpq0gYep1ANa8vM049KIXg2ZBgYLqC/a3gDd8Qc//oznjozy+tVNFpXRKMfX2z4A1qmTspYqgZFy6IO6pXZpw+Hj/NlTTWzft78aUuLfvGCsC62NbO/sSBlMHzbBTeT54SmDFpAEhsOuPH9xLOOZyK3rO/LOl9+SVgvziq3mYkJw2lWsz594Pg2+Pm9AYh/dfyqHR48I65ULRamWc5KHzAQCk2CkfO067pSYX6d/e/dw4hgCcyJAJ154tfueRtSZpZVSPrISMF4nCGdgTrucK0t5UZYnJz2pNFA/ixRt19k3LC8a3ZTssuLUwvFXMw230Xja//X3/mDJRRkMuRpehVPMKAYvkVyhLbxIvYzeVHfN5d4neNDwPAxi8XWcFAfDeXuh1vHrRMI0FhlEvvXVb8rN69BWNzqcFWp1gpVGLiaEHDaiG6Dj8778yQ8/pGY+oR5jd6Cwd3S4L+PhiIYSltElDHxtheSENDA4n5K8/tZbQaHx/mcfyZUre5x+RSplviDnZ2fy5PFT1Va5fS9g87jrKOzC0ECy99mTx+T06+bSxhhEoDs7e+xWzGOiPH8LpslQptMJewhqtTVlWjCyyRHP1qYt8pOsBqFNTdpRqZtFBQrUWOLXYAVR9txGouGZwEmA1hoK9syRlf1Rzs1lq1mWe1+4K2UzvFSb9MJKMHL4JOWfq3qlT+ZUyMbxcNQyAAvgMkKnK1gcB88oDV2pt1mcdakHfRZRaVFxWX0u6CFARF8rF1mIRcc1poqdd85kC7K9VmhFFKm69RGewdAc1AXoRKwjdzIaSA0OetC3Yp3CUeiDmE0hrQ2xsiJHY1bL2qSFvfbtd18jjRPMkzL6I0zHRiNm+7IhKaPxnAVUG2/Aa6MqYkFZStAKAozyg5/dl9dfuSaYCw5FzNYayNgiqkcGjF+XAp26Yducm0q6sm4+Y1gy4ucq55jEnORmOvybdS+jIvNN9Ixa8Mb9akPSGc1cmLE8Wcrh8YmcdQCfiTx69IRZxluv35Zf/dqXuIbg7AHR4H7jyonNs7M4Gnk4W0I4o4mc9Uby8YOHUlhCz2rB+dQ4LzCMStW5jNCgaM7xAmycZOCBhbNSwHTnifMP4zW1ASFgQB4nelE9rLeEQu4NW+q7o9RJiJfdB1lwkxRKQ50wZiiJzfVmsGD0V51QEv2vIg5Uvfz9f2D5u51YxlAbehK8SNYw+83JFEXcAhIWUIeRUpzC6SRBfJqgZIosKQ7uxcOkySk80CTj2N28Ir/zG79tBUMLayC65FE9L8FAEEs6nHbX7Y3lJ794KPsvTgx2UGqfClfNZTQaUmfm6OgFo+eQ+SSRP654e3tLrly9Rj479N/vf/KJNJt1uX33VRMuUy7940cPpHfekes3rxN6gILpeDSU7vkpZYqBx6vh0mcDg1apYDB1TaacFwqLMJPZDJH8UtDaXynV+TrG70z50b2pxVenzOmG0CYsDfSIJSh2zv4DHdiiEbwOWEeqDtYOZXRNwAuXDXy7DPzURjZWSzlGc3B4lUpJdnZ3mFnQUJh2PBvijL2iQmg+FAKGX4tz2vykmisa4S1lMBzJefdcypWmjEd9KVK8zfR8eA2ahegSJshlDhL4LrKcvJSLOSmRXlkQyM/AWJxBY6e9pqMFMTt2PLXmOa0LsClqqpxxVV0t81pGY9Bb9f6FjMD2T2ttQ4aDnqyvrctmq0Zn2+lPpYSRlc2KfOmNm1LALFnV0bXsUcXb+MXh1ZrJgGcOqA3SBw4Fag1FFWHxvTYDaof5wfNj1nggJud8e/8cFUVTaFGNukolkD9v0bqbF1cS5i6ygBASDgpZJJuOSBdovkW5srPNoAGQy1lnID/5xedc01c2m/Lb33pX1tstxe9Z25mx/gIJadcwis8bzx71CzjciZx2RrJ/3JPO6RNh3RKT4IbIqAB/5uT1O+tSreXl+dmp5aVZiopSjt1oJwGt3fuIZERnq2vI8gUv/mosEU1P2o2r2HcsIiS3iIFUUjdImTR+MIJkPAQOGu2nf6AnIbrA43mmji28Jo3wzc7l/qvf/weKJKUIyi/7+aU0nxQf0k9KjXgGAgpRvX6TeV0S2cSLuJiOZZzGyvEQbYGPfwXQCW+yRjMoKMavHNkGutrNiREvX8hPP3gsnz88sCKcbmTXdfFFjqIuqI/DwUBGaABSsWvurXv37pEKiXsAB4GJQ612W10Mb7Y+yMFwIA8++4wfT7kDNhyhoOfjHQ0mokYPOjfrUiSVUpUaZ9MZjTOUEEvQ1edKEY2E2V8AJUxtitKQ3twvaRTWPm+FOETq1FzP52kMkbr//7S9V69t2ZUeNnbO++R0z82pbt1bxYokqxna7aZhARLkF9sgnwxYj90S6Vc/2IJhGxbsB/eD/RdkG/JDw7DVgCS3aKm72SySlevGuvmeHHfOexvfCHPOtfY+VUUDPuBlnbD2XGvNMMI3xvgGB7a4dN5sfsXp4b0gEwgVfUXQ+Wa4tyrgEVjizXaHg4Y4zIgzrIAVcmmBrWCYqAwlaWm8CHoR9si+wB9g2Rm9MJqZIAA9AqkW2tW161QoL0hXKZ1HBEAFG9fCOuV7MQXJZfLadgYKDEFZMeok0Fuv1yidKTCHjoaiebx8JkVHJ4itwM0uinfAcRXJxIEXhfx2VMDifaDUQLUw7HdpcX6Om4lDEMF6hcBamqtwgVs6naR8LkvLy/MK1YG2AHiXQqeW2cHCCf2SBwJ1WY0HAqq8KSXyCNZJXjfQN3Bdwpi2dvYoAciKCe4MxxGP23HwaEq19KBVyEfJXKF0+NdcY2EQkpr/aQ306ullRZQgzoW/cvUKZ+lgftqdAX1x/wn3bPj3fvg2lYqYD6T4aieuoQh7rDeC68JMaumzSi/d61Or3adXh6gaPqVu+4ATBtBwG/zvve6AisUsVYopOqy1OFVRE4tCp/9MOSOKaxqenpJdoYBVITJLbp01XkS+qvCNeB+B3HOKKZBWETQ8Lp+/YTwTsImf/uI/U3Z+02A6Rw5/96RC5rK4AEh40/iE2QO4SZKpcf1NXQTdT9kMryqUzV4zBBNjMJL/rIyHQ/3e7bfp1rWbfDVSNBG4Fas+oGVmbWrWs7wQNCuyCf7VX4Oq1Qc8vZeiOD2/MyCSEXVAI7y7y60Pr1xDLrykHlrgCBWozUaNiqWSUBsQ0c7WFp0cQZiY8LH+r/Z8Yq1CEEHIizUg6wOLNpMrs3UGDh3u3OTaphl9rFjqfJT5HSUzCYeFBaM2nOYuYSr8OBc6JbQUAAzwMzIqcEjR2AQMo8BKl5erVCjnmSICXC31Rpt63SH1eiNqD8QyFuIvCaQyr8/6PF29ekkxaATlJNcdwp9z1bkQSQ58o91lioNJMk1Hu4LJm6AVV1oteFNkqpBt22H9ub0j7z+DdSTYasIaSrDbbnDldBpZU95b130woWbjlBVrdQ7dqHrU6TRlDVQhQ9hD2GKOF5iJNEHFbJL7zGK8k1qT5iolevTsFf3o3dcixgZI7ebnK0JrICijPC7gNkBlMD446yXJ/EBo1WeIq6lfoydmOGQ4pGIhzxj5eDiiJ0+fU6lQoBT6OcMDUryavTDJq1TPTqiMMTYHqPE4mtopuL7cTYK57M6p1yiH25I4UCR34dImFbJZXksQt73a3qfWpEo3Li7QtQtLDFv2NfAKdpHhSPYKuo0BzuF4DdalN6CDw2PmMNo+6VC7U6Ne58jNH85COiG9q6FIwZdXLmt6dGACO8MpblIads+SPsjoUTnmA7NmeNmtA8vdSWBZu1BIx63wrxvP5/YHQlM2ud8UswQ6n1kxHEPZOSVHzbJnYR+8h99FWwAKAAAgAElEQVSNsRs5YDo4EaHLEr54IIzd0I7/2b+Qs1SmXiRmyYeKRJUHl4Hzk0cDIs7N5Y2bpNeu3qB3br3BVqdZ+dYh3vILhD0TQ3muaUzicDCm333+lJ5vY5OJQsDvJfBmgVmdaFXdYkXrdeMxHR8fUbvV5qIebOSFhUXmfYHFbwE8t9sspVGtHz5ooB/mvHlYRRmuAk1zdyvZ2Mwvj2fVYinr6RapvOQNbRw8KlcUh4dgEFkjzJC8cZKAYlA1mqR8OkHFSpaq5RKX7KONGhqMSFHchJ4/36JmV9LiLD/auE2kTsBgGi3kyiRpfXWRFhbmqFhCy0SBmCDgMS8nJ6eUzpfpcH+bMrki5QoVteLNakCQF2Op6ak7W+4D3hm0kVTJqdWtcmg0C0iFP/aGpBjK/rG1mGHkKegnfQEASbDHo6cGGU7gzwGNRbFQ4Jz6TGLMzXSQjXLj8gYziyLv//wqGtEbrCye7yiRoAsX1hRKU1iFA+HaeUo5UGA9t3td6nX6QtIHLwOBVvwdU8GxjzGBOA0prZDHiHE8e7FNlUpZet4yfC+COi18CS5pgCtujRcM3gsXWqkg5OOoXqZYGqpDraJXjB5ASuiQtrQISBIeKvjtT+jJXpfWlubozrVVmquAsmJEA1BfaBotZ9pwwFvgHKRnvtpt04R6VG93qd0+pUGvFg24q2CBIkL8u1ROEWibogkhJsUVPfgm9CImCPWU65qZmIxbsXHhpINMyaz454OsRtvaqpCcXJwhR2XiGTtUqzwUnuGz+fMiC8+pl79w0VmzHJ3/E6iISMDW/B5NJZp1vcAm/hBFYBzzdfj9AwpQu19ETQWHw6kl+SaOe0U0ZBBY2VxZpx9990eUA0aq1LbQh2HLNOHIkeYqgEFdFgI6ue+f0N989FBpe2UFxPL1WhX3Dr0L9YA5Re/wYJ9xeLFgY1icA7wslVNWBoFEpEwWChVKZ4o0AJmbKiVYNBxkY8geJTgGaYiAQAWlRPRVkCvXCrN4wjBTi577++qBTmnvXgguWF/FHDGj4RxSEjMgDBvQ0f4Jtbs9Ltwql/LMwXJ0cEqPd/BuSt/LMhiplsj17zCkkEnnaDhGME1gMpG3YyrlsnT+8iXhYUeLulqdTo/3aWH1cmBqGS+8WuTI6jGcm61gRCc4IZ9xeR5/NKLUqE9pzFmuQJMsUhhdaCowSyzrTL3XYN+FLrps1wSdHh8IWVsiRdVKhb0VUB0vz1eYbI57KE8mPEcPnrxi1lbANih2grC7ff1CoODlfMDryZULtLa2SClO8zQtDCxE4CeZLwnMthroyKbrqETKWvQs8Rk0AWIrHhZ3htlNuQgL8pkhPUh6OVNZQGOcMy9NwB31MW7oiLaUC0jkuTyj8jfxHlQgGk+KADiU4YUL5znTDKyqByen9GzrhMapCl3bnKOLG1WpojVCweGQITtOZe0Nuf7j+U6TtnZPKZuDp1enQb/pxLB847ljEKoos6DXmIMapbZmLlHEJJ5hJ7rv5UddbSsRVoNAhYyHVS0W5JRGuG+isiwSmLV7OPnmZZoUH5rNOiMpxp7FydzQDQmmxbkSKiTt/QKPJvHTX0DYT2NW00BWILwVvogIeWcWaCza+wv+iSLRZFU38cBrTIj7bB/dbQHQJXPn1bUX9nI4Q3oHNFn4yfd/TIsLi8qMaECk9qgdeS57p8NUQ2Ejn9ZaHLzdO6yrUPdBOXZ/40rVWYx6UMEN0+9Tq9WkVqtFrXpD0/VMLQheDnimXJ6jLCx5ynCLPhxIwYtTwvkzRgWp0gZrL1a+HYKsGkzFwZYMGlFCUmBmmUSSLgdK2rlyjsrAetHdCKJiOOT0U1Qps+U5HFO7L7+D+43gKfPLjMdUKWWp1uxqWqTl8cBHEOu7WMhykREwak5T5LiGbIx0Bjz9ko6JAwlGymJlgXsOWOaUeFOC8Tv7RbNhOB2U50veEcI+2etQQmMeVCjTJCMc/G7fm/dlznFQGMeCy/ZiKFr0+fBM7eYpF+Bd2FiltWXJsBEF5nFw8TBA7jVki/+02aHPHm7Rj96+Fsmjdw4p85+kqbpUpVK5wJw1EtNAxyqLIKg95ojBJHsFnZGw5n2NdTAlNax6VFSPJeURnhKqmCtzRdmkqhl4X3CDFxU0sORTknvPos88Cp0LaXgiBXgC5aAHghgcnHXEKccJjtmcP7/BXjGUDNg5n746pKM2qpQzdHGtQiuLiGdJTj2ntPbEM6y3utzH4PlLWPFQFjWacMe34Iy7fHrQCRAV8khaUK+FnZMAkg1lUChoxZWbYTDGlP4MozP0zExQR4xOvUDklgpWE9T24RmyMZRdYob7+gCfLRn1OyPG+VleS/B7L+xN4Ec2ujub0QBuMHFhxDpYk4iAnwpExB8s+OCUC2MjfYuXcQd71vOpovnhu39A1y5e4lHFOhdBIVaw2X/G7qfFWew1ySH8tx/ep8OTptK3SkqgKBXnn5vxEVhl8isrrhFysCHn8ddrp5ximU7mKJstUCFfYmgDWQnMq8Msi4qhw4Bl7N13r5Lgo+VSSws67XZIKbRETCLfHrAM8M0klSCg0uAST3JJfavR5WweCCcUMXHBDt4FgoObqVjlrE9n5CRNZcX0UJSRweFekkqPzl2AaJgSgVNJLfhMlC8UqNfrOtZMg9SQP10oV9lKxD/beHwf9T5gXTMMg/cG8NvvUbLfpQkUFIQ81jLYuuGWjmynQBGYJe/exzyeZIJTNZFBU8ghmwcc9m61owJDBw8P7mmjQ5892qI/fPe6NyCDB0If2WQ2Sf3uiDY3V6jTHdLOQYOWF8o0P4c2jFY/obgw+ij0AYMID75kRqFwSiw+VJ3iHyqX4Wmg6cuDh09odX2R/24UB8JeKSyxUAAZSG1U5GI3KUzDopNjxDAc8L1U3DraDGXthFziPlWgaeh2afPcBuNcmVyG8+0fP9+l7Zp8tlRI08XVMs2VpFk93gWYe63RoW0EYZstbsU5HKCBhyyiA0BU4+O987kEFYoSbI8A1m4NnDx3sx3K7tBzE8UbUC3ELPCp/RMO5Kx9DydHrhd8OPowIfKixi0rDk3M0k/IMHHUiH/nq/fdfo4lArnPBopFYZzg8QKZ5WD6WafFHiQczN5pBvAZ1VyqWZzroe8VITUKvA29PDzBFuj1jxY9uWxtKeVwiOtjo6wurdJPPvgj3pxyprGRZfn92ngsnrcBu1sC9dTqbfrnv/xc18Fzu4fzZe9rlp5ZHGzHqzmFjfqdm+doY3OR/td/9pc0HIIXBE8gm1ja6lnOljbJRgqkzrn1HuINj4pIUCJrfnw+TUzohUyZbr9Hx7UGY+1SsALeffFMEHxUMltpVBGcHQ7nslEZuoYq1IM9IcFoDSxC4HD/AIkD8OeTYmVyNWxgUVkcxFvePv3XMkYwj8VSlYOorNOC+o9U81RaR2ZyNM6jBaM1p5ATEnW2ZFOGMa/IFnbxJ/kg7oN+qUvVPJXz0lfWQwMmUQKsXyENyYjy9zmstemLr7bpj9697rB+vC/+HW3vs4WcKJaZKZKzfopVDu5eu4hgJrpFqTIP42OcCioZLMAbobxNoEyGE+bqL+aKlExLg59X21uEGiykwnKcwjo5jYXzhuF8ragNUspdNRZDNBzfYB5VR6DG88fFWKBEAMU3qLnRiB3dvOa5Whmpqtv7h3T/ZZO5ijBGtZihtYUCZ3OBVgJzdHDSpn6/S73eofIPadMYJ83kG8A1pSLaGornGpO7PmMplFm8NlZrY7LGtmIQH4zLLf5Zzc9AQMdRA5W/UUs+Hsf11oQ2C5qBpsyUsxG1FNnU+nj6Qt66ic+Jm0LB7GNfs8yiGQJcFFZAEBR+zj2JD4D54EnEM/MPy3I3eLmvGe/sU+sPIn93xnhryyv0g7e/S9UyGiJLhxzBzizwKumA8rNYRJJdI6vY6Q7o4y+esYtq92GLXdNl3NqqWA2DsdcurtHSQonef/MqLx4OyPPtA/o//uJDaraQUgn+eGHYdJit3ETbwokwwiFlhcZGmeCWwN7LlTzV6g1u0o22dZI2itxmL4Rh5SP3H/nwe4fHUtmqrdAkYiuqRJSfHCwR/r7wh6kBNMtHslxkjhBvgGDnQir+StDrm0W696rldqQF/9xGtL3EncLSTJSG5t6oDjabgNk3B2hqMqBkv0dj4PGAahj60WUIhLxlYog3rco8uE6eLPoFa7iUT9NCJc//ZS8iMEJEeanFqYpMzkAYQzKLm+jwtEWvdk/onVsX3LvjSQbdHn32yX0W9htXr7AXBEgDhWgrywt0aXNBmC9xsRKTsdKdTKhWa1IGnElMUmZGjuLn8ApRQT1CR6gMe3BIidzZP+Tgup1ZXlNQYuDBuW5Ozim/h7qKwpIMbxEBWz0LgH7Uq+LCIw3c8rxwgxSixmmNbr52TSG8LJ3UGvRq55B26imFfCZUyCaYibPR6XFRWr8Pb7kdXUS26kU8wcMNrfmIQItLvUBuuOts3e2c28sGdkyYg+Kx/jMyXf5/Gi8CL8mRlxMUOgehbJ0S3nH553/2ln1EwIeWXCwYrcLLHwC1mMzqisyYf1onwuOBWxUgwnHtg2gsU12QyHPqmC8sB1mOq0yEPDNrXXaJgtkxq4uFmBx8tmhSafo7P/p3aWl+URpxGPauAn+MzYvn4lCTPNt4og0EOH2T6O6jHfroy2dB1olW32oRh3nEEBrzlQL9x3/vAykq0Qpd6+EK+KTZ69M//Wf/mmo1FIso7GPziUwTcBZwVy5xt2E54xCgkxIoI5rNI7p2ZZ1L1o9Pa/T4+TY16ij8kTlCsdO5jRVaWKi6VnfA/u/df8Ipk3JdkGqrpHCS2SPQiSgOgVREhlqap80/8s3RSlBK/S0tDP1am61eZONKlaKsBe5RmZujfL4YENHJevKa9/uUbDf48+MS8Hhr6myGA9ZcA5AW9FchH4/luF3pKsUFc68WsrRczVOxIL1f7X3tbHmFos/knl3W03QKr43O1WG9Q+PBkNaWKpwRY+0Lce2Hf/sp3+PirWuSa94bcArsW3euUalaZGvZ4AWBrcbMxwNYL5tL0autfVpYrqpVL9JHcwwoMYLBgA6caW49+OSrF1TIFliwe7ZNsfI5FZdrMrQtob67oQ9phQqFHFMCyNzBkPWMpofiezZ0knR0eES3X7vO8R2kBbfaXXq5s09P9/pSTMdFisjGGVK/h+A+OIR0VRxEYfg5rPkk91tFgoVl0nlv3Sd4mBcpC2H/p1I5ohCm5UYoR7xXbvtvhkQNx1NrJC6HZD+EJr7cN/yKQktKuxCM5+OOoZyzMVSqxn6MwOah4vvpz3+uPrhpj9Bt8BMZCQZMIaJRgau6yGuJQMB7F8gL3lnKSYSOwzxilxjEoqXMLqPHKxfZ+eYq+eByBE5Crm4yRW+9dofefO0NKaKyjyjwjUIsoQ9wPR5knxnHDiXo8KhBv/70MR2ewHKVETiwOJ7QfLXAbeKuX1phocxcIMrkyNCOZvVIs60JB6j+9V9/TI+fHnIaoWwW5MFrByx2t0fME457dLptSidH9Mbta9QdJqiJAq9Bl9PvwDAJrQHmTFhRN29cprlqhfnyUdJ/99EW3XsIQd+kg70jESwmAL12dsJYulKFFaqaPhbzP8R9Bze3KgCQuTG975gVwXDUZ0ULPiCsB1ITpajMK2KdRUq2m5QYYawEjfNFmnAjlqDqVA/TLFtlajz3bp4OBAVk1YKwL4IvB5Z9uNeDaQisLB/Mtf3CtAzOahRHAjN1XGtJG8K5ktZeuC1C9+89psWlBarMVTgYi4BzLj2i+ewBZedv0CQDQa4pkElinB71FgIpTRibR68AbioubqkMjuYtvQFlWTgiXZfo5LhGxycnVKigeYoEdqE0RHGjiYksrcE1EOpKoyPzzTFDgTIl2i+V1XxHUGCgkpV1BYLEYNssUaEIZlEEbUecb//o5Sl1BkhpRpP0Bo2HXedpROWVrGY6I9Y8yM44TuKMOh/AnJI1EdnkBEAEM4nIFgcle4BjpqybNq19NmDM4HSCJwjemyyLB2J9lDDwDNVodcoiJHkzwRax7u3Zw1MQpsjL1lDLPv6i5hoG0ZFZEjmcWLPAtEBIHDAfyJJniyNG3itQI10x4vDF/TYw199Glo3qH2w6LjDrb9FNY2t468p1euv220reJUEveX6j+/W8OkxUAJpYHR5PiEKk33z8Fd1/ss/5vmg998c/eIPmqnLIAdVgVE6PUyiESbSMLgCDgRiLK0uH9JuP79Pde69oYB2FxE/mBiXlQpoOjmo0SQxpc2OFrl2/RM9eHfOGRhUsE4oNO3zvlaV5euP2DYF7iKjXG/JnHzzdps++fMhSCQfy9PDAUUSYx+RmL/CcrP0i/gbBXSiVqXZy4C7FPVDR6zJt1AXFtShcAjyTywOaMWWuRkZo8yBLB//aDZqgPD+bpwngnJl7yFtfgXEo+LqXq/57FfiAsSqFjARe88Jdj/cWXhSPk/PvXDhIctFdKbve0HswPgOMl2A8pu2DGvevRTMUO7w+e0NiJDAKcqkhVTI1WshiHSY0Si7QsPwmjdEHgYuMekJ/IEnBGqSfMNafzqGGRDxZFvmA1rCRNNwDSBD7+PHjF1QuVxSrUWsI9SpaeZ3GXkSQFi+twp6rzFX4MC0ErHwuuhLlwpAPK0gtKuIYD+43obX1ZaksTyRpZ/+UHjzZot3DA5qMpQjNzUOYMQUPFJXZWeDyyKEPKCKiOEuYZiXaNRTI1nBJA5/RJJFpQ1NkfpilI/MTlVkRk8Ibk5GdpvNqho66g96I8vQnUxk3Jk+0eNLl0sexKL6FcfbMkNGRecB2EeWYYMs+9hV3e+NC2sZywleieEHYPKJII4tgMEEU69eNahMTE+L2eOF9zb2ZJeDDwxQKiMiczVASgHP+/R/9MeUy2YD3EZtbhL4pJKMd4DORIG7ujL+BwfDoBH1i09xrkzF8zT9vdQaci41JYnoA17pPaYWtgpRZIJEVM6TaaZN++9kD2ttrcW48FgzFWf1+h6lyi9U5GqEnrzYthwUJwXXj2iatLc9zNSW+QCKFA4dcZhT7/N9//Qnt7R9odkuSkukMnezvOgue87j5S8Bpw/qBIWfzBW7r12nX2XtwVAxRrcvzUSpXhGYArRGBP0cgPBHF3rBCkdyYEq06JZE7D2ihWEFeYvScxrBxv77T49nhN0sNa4Vga7Wc5f9C4HNuvDqQDGOoQhHBr3z/we/sWqcEYnhqeM4G4wl3j7p2folKeWDsLB4jKcEQiuulXconm5ROSioq88aMS3RM15kJFcVa/JzOetf8+/GIm7VP0KcX7JMIhGvNkykbpLgyXDYa04sX25TMpKWBOUOUssZsNCkjpmX1SCkHKEV0k+NKQDDMnaS5vCrsGc9XCEmSHlIM452/gBRMZA2B2rhFj548o4fPXwYWcVzywIBIUKWCqm1Jq50WwAFCExGO4YEOZNGUbIslxoRJIcF4Lpg//Yj+N2EqeWQvRz800wiN6Q13FmLSeIbj4aDWCJ7PG9NeYMb7i2UfCPsZDzCF2DjJe/aEysrHgwsBvqQPxQLf4fLxCTJPwCCb6P1mp2iG2L6NJ/eNuIAzFjCPlL9skZYri3Tj+k1aWQOOb7a9pqTx4grlAgeMsrBU00ILoBwvwogozI2ntSZ1eqjqFAsO3CB4Grse4wsHurb2A8Rjwl752yGgt3YO6MmzXdra3qFL59do8/wG7Rw0+Z5gbdxYXaD5apEuXVilVrtF5WKJ+/TKM0mLvm5/QPVGl3710V16+uw5zwdy2pEtgRTIfqcr4h1pixqAky5NY1pdXqKDoxOGfnq9lsPr3VaANZbNsaUPOKZQLEvhz1k7OPb7RL/LUE1i0KdxJkuUK3EQUAeILnzEnQ4WMmbV8V80MwldpwrZFGe5INdbahbks7MgVfyOs4FcznaQgx/m48eyx6Q/u68zAUfRx/de0RvXNwgxC+O6x9nIJgc0l63RXOZQ4uGaV90elanWW6DGoMxjraMDVBZZOYFbjv3M/GcwCsZ0Um9SvsxNSiV/gLFzoU/GNaDChlA/PDrm1pzFChSw4PVSKSXBVW6dl5L4hXle7MUq1xyDPnwLR4MqnPhKgIl9xokDJEHhq1fOc+pnvlDirJsXr7boo7v3NYkhNOdVNnAz+SRVq0mXO28xOl0t569FDVIvK0TmxSkOQnkUyqHg+1BYys6YwtdlctW7i8uQCKyisInurxnixv1qWpjHfVIRpmdtew9Vf408tsB7XNi7Z3YCe/qlozcWye1xLj9RaqiHsZcgYOGnIPrCs4Sz/50dUP9pX9btgyHh9J4t7HHfdDJD65VVymfyPnWKiC5e2qTLly6wC89vyJYe4JsJVYpZzh1ng8gReYmQlyYbI/rtZ4/pq+023bq0RO/c3qRGvUn9SVIobZG/rrS9xi9P4AmZCKc78tFxiKEw+v0xFzTt7h/R8vICPXp+wOsL3PadN64wfzyUiQUIP/rdx/Tu228xbS4wctDGoplxq92jR0936Fe//Zg/D8ur25KG6K4JeoAVik2lqZ98eDTzio1fmdNSqUqlypwT7KFH5bMZwnUOhaaMlzw9lP2KzJoCaHlnCNYzdvo3eaCoXl2uoB1flq14c8vdjjaDJObVew/SW4HmxZrQwVqLJ6BploGFj88zDcSY6MMvn9G7r52nQl7SDmG1rxUPaT6HFEMxArB2w3GGXrUv02CE4LDcF/NTrhZpYWVR5AxqLgJCNFjruAa57BNm8BTrfzJAGqQEYuv1Bi0uzvG9+p0BfX7vAa2uLfGzp0kqaIV6RPs9qFJhjFyTESQdUzLBkAoqnNdqsaEYUVM3+RkZSkzy3p0rl7jfAr5qoAxpd+nDTz6nDmJJZhWrOWrgABRcuZSkYhGWfVCYNAUdRA3KaYE6y8yNA3tyjSh83QwmjGxPOCUwBYBEYjsGGoaJIyIXwz3kDYxpJeZlqDOCAw4me78zhf7ZwKU3An76C1j2GqRxDxYT8BGLP5zEMwS7jmcBsillYHiT06DR4IRpMq9sLRBrrxyz4L/FeCGshqDsfGGOyrkyswKKUkpQIdWhSvaUyukGpZIjypbPU+nc+5TJz/ONkVII7hMIR2n7J0KbW+ahXVxvwMUhSMts94a0e9CgH793ma3/HvNx9z0Rl1rd0vxChAP4RGBpgyeGXfn+gE5OGoyPNjsjOqm36cblNVpfmafL51cYGjGIDavS6XZpf2eXLly8wEoDBVEYo9XpEfjY/7c//xcEDnbcwwO3RpAmvzI6A+8JydoUi2UO9OKeCKg6JkXdDhFIT5cpHgxXCUaJfptTJ7kwq1BiTF5Pf8QVddXTbqeHrmrsFFmGVYIon5MiqGoxy/UKDp4JbDVn0esmm7IUxZ5ysJuMAYgFglS+t+CaZnUGcQGZs95wTL+794Lef/08FTMTWsgfUTldpySBf19WoDkoUa2/SK1hWY+rKLtmr0nNfpNa/Tb94Ts/EMoDdywl64XDOWCK7EGhDymVxS8keC1Mloqjs7eBwOmEnr14xTcGzMiWvWbTMGTDx0wqYRnGAT7Dl4hlmYKiYSUiuL5k0FkXON0/iHmAa388pl67R1evXOSK8Vw2T/vHp/TVsxf0bGtHVtRZgwoD61qgIhZQjlUQO0E+Jemi8IH7KUiz9RB0KOjVeotYtvq7ABuJjjcto0zx68somhEqha97vrh6iscR4s87/XxT6eeBPPUyN+gOyMI+CJyahpP5ih8o06b+hcyij8Iksb87DB6bBrfzajMUKh7TtVvb7j57PB+oMN0aBoK9+4N0RQj2tcoqZZlITCY7nRhRNtmnc6UXTCFgyzMYZ6k1qNDJcIPe/+67tLSEfHzJnuEKV/DcKPkUhCqCcexWc5MQwR4/fbBNm2tztLJQZEoBWNc4cALfSO9UtgCV5hVBTUfx2h9Qo9mhcqVMr/ZOaX6uRH/0wW3ukerXVObFunO93N6m9aVlEQLAYrWlW7s7pL/99AH95te/DoR8uHkZXOJ3x0E1CAZMj8j7FuUbD1bFN2v8MMj+kfM04VTAxKhPiU6LGRhZyKelv+5ZX1P3nErblXui3gAFSLDk54pZbkyCimGWHWGtnX5vuLgYwj6Lxu4XQjuhd8oiPkbDIcckDOz5WgQwOX7x6CX95K0SrRQOXGwFx6E3ytFRb40A24Txp+6gR9u1HRpyTYTs35sXrtK59fMsjLmSldmNkUMpPQiw945rTSpUsly8xuCjuqTI4DmtN2h5aZH3f6vVoZcvt7nRiCuIwp2MFRYMqIrT8zhm8SaFUocbnEhCra6vKgSr69Le8QBz0Cfg5vUrTPpXKBSpVm/Rsxdb9MWTx9Lu0cZWIW9BMYR3KmVAOcgm0u0eS+7we8NDtB5diKINYqx7+gHZFz7NUYoCfUWo92JNoUez1OKGUDieZ2/xsiciG51Ml/d3Ij0IPkfHj3qXfm+GiEVkAmOQdZBR+bNf/Fw6VZ2lOL72OPo/TumFEN6Ke0BqSc929aNuj1lNU1E6vfU0dhd7YHSyqaxRLpUT7FL1BzDTlcIOZRM9yqTQ+k4esjWYp+PeAvXHwNeT9N7736GV5UXGsdFIWzjQpfkGKGIQGWNu86Hwt7ig7ITo2as9Zo8s5tHIQ9IoZQyBe5glkqEWYQBEsw4U1+CQJNI5xtTfvHWRlhcqLORD1Wcl6ryHNbtnf++A8XU4HaAKhhJBb1Rwjvyff/GXtLO7p5OrIzHIDPw4SaV8gVLcxxZ0AEpq/i3X/msvA1TTrDEmj7RJCHkEXb1q/v92E8w1LL9yPs3NQSDgAT0w3qxBUGmjaNSzSmthCkPPR3DGvSUfGJp8LJTAzXsv3hEJn96aU9iY3eGYnj5/Qn//nT57A3AIOoMCHfTWqDtETMUK+Ih6wz7tNw+oN0QtQsT+ooXKAr136zvCLMlYiXDRsEeo+7hEir8AACAASURBVBZdrmrtDmXRjpA5bxi8Z1sIcSAoAVTaIkvnq0dPqVQtCYU1Oq9hO3B2jUAwzGQMi10ZMnmqrLiQx5XGOXJiVNiDY59bL8rkgawPigZKBgkL2FfoPfv81RZ9+vCB0FvHZI4sieD+gHFAcGbK1q6d8vacHJghN77F1oo4CzHj2hkKEWRjtsyTfRIN/n6L20cv+fps9N9ruFnPkvjpz/8REx9OZUV+zdCzBXvU8otfY4VOIQfF11mL01ZdPABhmi28r6QYYSsWswWq5CpUyiFTRvQnrPhipsmBsUJKqjkxSm9UpM4wTyf9ZRqOpdnD5uYavfnm62wlAVc3wWxBVbwPrHDBGqXhQojfCxSDsnY0GJH5ZeInJn8ausIS7nEKy34woEa7TeVini5fOk+VcoHmK9aQRALA1oTD6U4V9Hg38Jfv7u3R2vo6KyJr+QZICayd//uf/1+c4QNK3hS4gCZjqmazlEQFKleign/dz6Wlisk2iMF6ujfCaxh/N7oCbPxhnxIgJkNxFRqd5/Eu1uj0m8djKCIcjy14NExJclMR5MTjXyYDymehK3YZXoF7Pstyn4acEPMwCmSz4nzWh8FAWCcEEM0zEw9I9hDj5VxBTbScP6L53BF9tL1J27s79B+816fBOEfH3VVqDCuuKTz2xGDUp3qvQaedUxdTMAGHrEWUK1xY3qBrFy9SoVjka0B3IQFdxdvhtU4mVG93KIWmAyjGsuQHZuHsUyaVYa4anIWD/UPuFYB6C0Z9FKYR3F7weKuodc28jVSPo9cq5LGxFe7hKTduF+5aBXqMEVVLJWb/BAyFfs/bu0f00ZdfUrPTdjz4TugHWw3tFatVNHox2zcukKYl8Ncbfn7PyV61eIDqHNv7EeRldmD+zKQVJ/BDbyOQrXEP0CEewbvp/eNKSLioo1bzt/G27VnZi/3ZL/5RkFk5+xB+G2Vg1zi3V7WHBP/MrYpl2MSLy9xk+aArrz9/3MaQ8UK4KbTONiprVMyiq5BlcwjD43phl0ppMFaqn4mDNs7QdvsK9Ufq+oIPpZSnH/7wu0zCxb0wQSzFuLq0y5OGVILRc6bLkBlsRCFoizgWtlw4BeHuW+4xtj/Wnpuw0mDdq0JAk+gL51bpYP+ILlw851Y/vqDx7BGe28mEWs0m1VttWl1dkZZ64wkzCULY//JvPqcD5NGPR5Ru1TldEu3lRhXlV3fOZHigQjcx3Bfyva0pV5mqoORnQz/YFjhrxjTJl2mSz2to7/cYT3Fxe9dcOkXVUpbmihlCZg2nGGpu+MxH5+fzWVNYCxPY3BhcrVTfa9SUqcAW4TVYS8nMkS0YKhXzBm2N8qkOXay8UNrlBP3low1qNw/pvdfWGa4JDSrM337zkLH50QTVrnIPXU4OzPd6CXr/zi1+14O9Gr3zFpqfII0S62trhQwWeV9kvDALHWQw4EItcgKu2FP4EH/LJIk+//whLW+sSCaQcuUIfYIIcIb1QIAG/J0ZRhOSgw8vAecBqbHWsFyvd7EMFFgJvsX1JefPrXGvglQmQweHdfrd3ft0VENdSBiDCWwK7tw2YWEvjJYhLBNQoivMZHGUcH5Dj8DLDw+teIEf8ZfVPLekBUtMmGX5mgzytN3urEYgoXhSgikXff3Qcotl3fw+cvdrbHOfXAHL3i4UbMvmNjYJ38JN8YJ+xq2dtWUaarZv5HG3syZFN6IWHuCQINiKbJpSViwfsTsmVM2eUinToiKEvD4SsPhaf4EDYsBN7QsY7/UbV+jipfMs4EXI479W+GSWu9EYiEAXHnfF3/GzCnp8FtY2UxFbv1UWwtKZCTONJh7lUpGWFquUTqeo0Wiwhb+4KAyF7jgHuzjQe2xTirAnenj/IV29fo2tYSY7GwqEg7z/f/kXfympjeMhjcHtjoBoxMrGncKAkLduvxXcAkup2ybqI31zQpNcniZYC7V8TTnIK51lqfn1xpoCgwc3TQUCPpMSvnjGyyNTwx+KeJH6C/aEGFeW+RcBH8c/BS4xvSEf9Ra60Tn4pzZuzijWv5Q7oFKmQflUV6E8iYD8xZcr1Oz06Z2b53wsaDSg026NGt2GVGwHx0CC8iAyGzNvfKrWo9Vrl6nVlcD9j793hwpoNMDQjODyE2nIKqmW/QEdHtdorqrBXgky8BxJr9a0VNuOJ3T/4RNmHs2BEF4ODI8LGAfGEbK52CN2oLl4EVgDNDlHF3EIfE4B1WAzT50KEYkvJKleb9L1G1ep3mzyXq83OvTg8VN68PRpFJaM+Y9QqiA8K5V8Vk4on2YLQm/5RuVI9PcsQaJG8tQ+UlFsQcpItaz/W3Q/2/OZqJuJbvB6BLJVP+QracM0oECOfq3YPDvlXF5MDZWf/vwf6muHozmJPzOl0h7Wv0yobe3Q+qCGTG5sISKx3rhi+frxsAmxcefyVVoozkkJN48/4cIUuNHlzDG/I55xNE7ScJKh3fYm9YDFM1aqhVzJJF04v043bl6X5glsoaOJN6w9YPmw9ASqETgHhVI4L0O13jVYyzDNiItXBEbx7e8k734CzivOY792eZ2W5qu+/6iasC+ePaMLm5vMZxJxSaccOI/TI2CMzj8PHnxFr926zsFhpFsO+iN232HBPfzsM5oUqzROG1e8biLBoJR/Rbew4xyyjRauo6yhPK5SQ/e7lOy2pLISla6Aa6w61gJhEfk+PR7GlLaHwOAznEWDGAc6ZYUmQVyox8+rw1jDMxLjqReD0+91z0kuRVRW9mFKBVcKhCYYtd0DxkQ6NaALxSeUTomZza0VJ2lqDOdpv71KXz47oGwqQTcvLvF+qHfrdNQ6Vjpgs/jkv4MBUigR9Bd6gGStR0cnXVrd3KBcUdo/vnb9PHt/HCAN6EQSSMFEnGU8opPjBhUKWfZAxNKWORwNBlyNjTaK+AJ1wulJXfoCa3CVZb4lT6C5OdM/aG9a3FOdZW50yYJd2hRKMxnN7zfKDYa2knRcq9PVK5e4xiCTTlNnMKKtrV36zRdfOHoSO4vheuKZMQ/A7U0f+WX1sY4w28bSHkOYjlc6As1osZw5a0HQXsY6Cy7xMjF6zSyjdVZwNpSLwQbliQtx9PCw2IwEvzNNEtvj7ukCSpBQ0PMpF8t+hppTjRDypXihHX3BWVrWwyw+6hAGuOQzUffMiRf+m9zDhB5bZpSgar7CWHw+47NEcAIX88dUTtcom+xKH00OWqZot3OO+qMc/1PP0mn1SqlI5y9epHK1zDjocCD4ObNNavNxyZ2XLkyMwbMLzTa15MorxCPEZpKtA7eXf9biqqX5MtMalIp5bjSNzkyobHSWrhZS/fZ3H9P33n9XrYwwA2B6ffj9VPo0G022soDBMifPcMTFXI12h/7N33xCp7XGtDk8SzI64Ry37D10I3JyQslOUxgokVkDuIY5a+IGg2Y9GLmVs+z9eMYyuTJfFAye8+FFqEYqWnU/Wp/PiGAI8tKNGtlsCyPsMyFvLr3sP3HBLdZgUyKvoTi+q6qVaBP2YSVzTHPZEyqku7qH5XBvty5Qa1BgKl+8wOdP92l9oUijVIva/Q4N4F05j03mGEZFpyMZXrlsgmELyO3eXoeOT/q0jL6txSSNJkNWgH/w1geShslzJAV5sPCBkaP/AGDDYa/LPDsQ+EisEe8vyWyqqA9JZFLchOXxgyc0t1CVXr0svJUgEMxpwGHwM1ODaDqnnkGudOYJVDZM/butGSsFbVSPRAEE/M+trnK3M4y4tXtIH929R812KxINEq/VeIsmHICvlFOUz0esBXc+JJAdz8aRvfV18iUUtV52+UzB8LO87WKZaN8GKw/l3zeNN0vBhM8Yet3eY/E2+nSK8uwgbOJnsOzdYQyCU2fIf3l5tXBEHEfsTjnPUUE12+UyTRe1IO3F3T3g0qdzDNEsFBeca46NVUy3+R+CYWi1IWmdSYZomoM5qvfBA2LYVMR5chkbhfIcbWys8mUCt8i7MWf8ZMw84CzQOU2SUzske4bTJyWrRgS/HD5kIyCLAfTB85U8XdhcZYgmoFGj7qDPmUG4J2PEyNLpD+nk9JRWV5Zd9aaDPzi7xPNx26GwpikIuFXmBAriht2DEWP1gHD+xS9/HbFkTbGrUR8R0NGgbGDG2pEc9KQbFLpngU2RhbzAAL/XeCZVJxMui99YKtF8WZpt2Fh26C24bXrEW+aqSIJTYXaZzanJVVOKocdh4uOs8WyO2XLV9MxKtkHrxW3Ok8ff8biABTvDAu11NkV5qHBAV6/7z48oXWhQOh3FfnENDAvANQjAggsmmwMhXAA1Kb2vxRfMMEIa5sWNCwyzsFDjRjZIxdTA8WhMrWaH8qi6tRx5zU4CvAdrHfUSMGgePnxO+WKeWVJ5bmRISiHSqrF05sbR/rXA9Pn3zHjJ5cJy1hkrU/4VzuqRL8Htk9Rut+n6lcvMs49Y2P7RKd179Jhe7CHfPhDkLhbnz6pl5TDbs8m3wCqPCsXpjBgTjiIb/NWhDLNHmAntxLxqUXKiGEMbOTqeyMRZ400/b1g4Fv+rSsPfI0vHe63R+eIjB2HvnIUpDTb9gVDYRy1x/6Ci4cUUi8I38QU7O3iBMebyc7RYWhSckAeUVUZhykphl9JJaYZhh/qwu0G1fpUzaiIufyApTCA8frbNAUwI9bWVJU5tzOazdPHieYFuuDoR/5RMGGmRbLFbpawQoeE6/EOWDbJC3nrzGpUKecqiUbi695q+IMVYmtmDAq3wC/1Xc7ks5fIWR/DiKNzkrIxCWGySoEePn9KFS+eZfgrCHoqj1enTX/3mHu3uxApYRJxO7yr+TRxiUe9q0KdEu8453ciNHxerjNlGv2aNOXs8uw+s7sVKloW98AZJ3pSjdWVqaggVEYKcUgn83bJg3OH3h8ucBwc1BXMVh4FEiKsSVZvFvD+eJZVnuVSPzhWfUzoB6A4Wp+Tm73UvsGGBhjMmlDG39W6DhqMUvdptUq4sbSzti2MpHbHomfArj+KheDwhiimH3u18pUrvvfaWNGrRDCRBAhI06g+Frng0ot5oQBmlI0b0AuR6DFMRPIcUGxR7+4e0s3dAy6jQNSOOBTnseWCOSM1Ez1ooEqE3Y6GJa7TXA0M5vHQSvFWnSJIoOKANTqYeXTp/kbqDAWVSaarVm/Tg8Qt68PyJTot6+CYvdL6w3rlcggO1U9tNPxlR6PH4TczAjZqlsVhPpHJbBg+d38A+iWx7b5T6z8hcnl2XEjd+Q8PWoR2G7JthHSg45z/PNOCVfjJeIoW1AGYfPnBcGznD+Az5EBWqYYA3JgtCU0rkirqidp3coJyrUCGTZ6gGla72VUh3OJummjllXN4OZWMwz5YVgq7IW7avcGHdb4NnuPfoGZeZo9cqGnhwfnYqRW+/9YZaK1qsFLBSckBWmSo5CDoY0sb6IhUKOTp/bpXyhRwXvWhoSwWUeT/y28EANLUM3juRi3c5Pj6mQqlERRQxOe3rYRA3SwGBGn4H7pGXL1/StatXXW49lBiqbf/lLz9U11mClZyiiO6e+k5+TEN5ZIfINCbEiu+1OcMGnaAmOQm6uiyUAJ+NGWgBROXHs6pOg3uA059bLNLiXF5ZJ9HlygdTQ9IwscqVMVAPteDt0YIvd53raRDsQ30v7lqkVMYQ3tjDHJ8Ux035miY0nzmkSq5BhVTbBV4xGvZavb9I3ZHy0ehzIX3ytFPjdMrV8gX66vkxlRfaEjcaiSU/GIie9ELeww4mYDx8GZwNPYiYs++/8b6kYbI7Kq6oeKITqYIl4mrVaqXIkI9sJ8GGUW1rXiWqq+89fEzz81WpJFfaAwZAYalDCXEcQwqozMtBWZX0MlGrnoPEitvrpebpgXGz3e7Q+sY6Px+yqbrdAT19tUO/++LLgCcnIvcdXgDmy7kqqra1L9uUEPMFPV5WqUkXcd98XNSM8oiiiGkCG0uu9WsUlY9mOsqzh4ZGVCPMsK+mNI+/ZkqmxmWvfjb0du0BnMPhNEIwrg/Q6oZw0xyYI05j6kt/jW2o+s1j7dbb0U9HMA8yHoR6NpWhjblzUtQhqpGSiRHlk13aKL2gVIJxEv79aJyi/jhPW62LvO0c/KCT4j2V4EEjEn9CT57vMNUvenWCyS+XQgrlhN560wt7SbnEAR0zvwwyZfBfFIs0UA07HNOf/oO/q9wykpIAYc+CkrWZy4+TaxBMBW6azWrRixxQHNSdvX1aX13hQGUccBIh4FfccGfgvNs7uwz9YHwp7hqzVf/0xS795qMv+XPMhpkDVe6EOn30gY0JQN2zckDRDarP7JOYshEqXblWwX+JorW89si29vCjs0jkkxY8syAYfotmFBeWy9y4XAKgQbNo987equc0SM0SsYpII71ywdXggDsrXQVgeLinvlfrGLBcOjWiK5WvKAUaa7ZgocBT1BwUaad9gfcL1t7SMIGnvzh5yfEc7o9KBZorrtL9Z3tUyk+oNUIXJqmqBiwBi97DlX5+vAVkVmd43kSxYQ0vLJ+ja1duSH9idfU4I9iI+xJEvQ6YTsXbTFige5Lk5xbDhkth6dnTF2x9o8kIP4kFYXk+pG8sC/qMijzmwsdlkklkAVxmvtROVVyghcwe3mcJrh6fm6tQqVBQkrIkvdzao7/99Avq9Dt6j9CS9jgxM5WWU1NcOZEgrGbm2R4zzN5Sa/35mZaw8puoMBdha4I8/FuUh8tb7zJKFE+Pyk+Ti4FacOc8amzPuK/tlhmp6nb6phXEtBGR+Nkv/qGroJ01gXGXP3RPolMXFwcmEESJTAUWKMGFHsvlJSpmCtyGzw5gPtWnhew+5VIdyqb6oi4mCeqNC3TcW6bOsERDMD+Z+RAq2MAqNkvJxuXn1b/XWx3aPTil/UNk7Xg3+tKVq9QbIECLwpQx5TNJze0WIYwxgDPnMsgBztAPf/wBzze8CrbqdZ+KUDLcTtq/YUw0cshlMjQWXIKnF9AQqhqRouZyunUVbeNZvYIEZmVcwB1fPXpMl69dYQsPEFEPEE6rS7/99CHTGKM5B4QMKBNQ1GKtBUPhykdyPGQqgyTweAgVdIziFE3fnpB58uOKIgb9OMjJ7UJ5RxO8HtsnquTTtLlS5gpjTEWYVhkJOuk8YQzLloGis2Cs8wB0C7p1Vsyau0PpJghrPmx/mFU2lwMv0gmn67I4ZsOCqDFYYP6aDix5WxciOmwdU7PbpN6oF0nNy/RzlE1m6ajR46rWRGbMaYRokG2cON4g8cU9Xsh4BRo5b7q58Nn3X3+fStzVK/DGsFYaogKUc3J0QgsLoPlIuAYnsJlGCBQnM5RKJ6jT7jLP/fz8HO9HC9LiOhhh46Tw7EA5sM/KLJeyd5GhJsVk6FYl1j1va7NX2HiQ36PO483br1Org2KuAh0cntKn9x/T9sFuxJBwtmYggAsFCdRyRW+YtujKJUNRKjPrjRGr9PUbV6bMWwVRoe3lVdzIsnGjvw+fST9rvEmqhKICOXg+Af/1z3HzPdgDzmAOs5BMfEwdSJ3C6DzwSvzsF3+qeVTmnE9jWTbB0ewZebGIKaenLL5BzRLFJ2DBp1NZWikvceDVvlDdiqrWudwJFdNNt+ZgA+yPsrTf3aT+CBkffhIioXx7HF1oa4IdPqLXoGJFojcmKA3wfMV8nqmCUe3Hpe0mVfgEBCo1WFukrb3/vfcYxxRyKGx+UQmaU6IyRnc/MiWQOYGgpr4Hhm51OnR8eEwXLyLIp7o/dlsfWJUHwPv1ugM6OT2hlRU0iQAOjCycAdXrLbp/90vqD4bU7Ayo3h5wTMFhkKFriiKoXpuo10WkUIOu0pgahTSSVeTXORTWM8fj94r52sEimMUEobdQBF5fpnxO8HoLQrPgV+4Bg2kYW+f0PxVugYJni05xQfmsFzickaId2u3ReIZ1SfGnUrpJG6VXlEki9dby7lPUHRdpv73O6bq2p/HOvWGXtmrb2qw9ECyqUJLDNCUHGXq8XUMvdJpfREaJFixZSx+1HkUYytmzOEMo9L0BFmxwsLJuXKIrG1e0nwB6EkjGDASi4fcvXm7R+sYqJwewNZ6UKu5Ws0WZTJYKRbR2TNDdLx9QZb7K9NQJMcf59ww0JoHyM9+CA+TNOAIxmrTtRFRXdzyse76XaWjxivYPD+n2zZvUHw35Pt1ul56+2KFP7t939SK2hnGwHBBOtZqSAqsASJ+VKukF+bQVHgppu5fsHYMubCUCGRPD38P4yVQ6OU9dNOddtkTAjKr3imcihs+jEsDh3PZ8Z6aGOlI+XwfiE1NU6OM9WNjb+obvqIcpdNfjOiSuixwVgs6dTK4MitQwcNSg+Anfm/WVSgxpuXDAXXrCLAfkK2+3L3Lh0wipYDG9IhvSXBU9MB6+i6yWWI1RgWBeGo+giyTunwZWAqEewkRmOeHeq+trdOv1Gyo7ZLNzhS7CYDawUImwi4uJ7iPfGIfKxidimoOl+XnKoHx9CsqwV7ENI+OAYRNFWLBaF+bnWInAXUYc4qsnr6h5skvbR21qtPveYg6EPHCFVBucNUMag965UKSJMoA64RlR59jEctjMSheLXTd3IJxNmHprXubeWbO6P1bmCrS+WOR0S+c16+taiqUJa9Px8rMIfv2f4NWo09UUQE/NoXLLntM+oHspm5TAaybZl36tqqNagzna767TcJIVYjulQwAWv3W6Q4MxAvsC0c08H5CNwwzVOl225mFBM8SnWTEmW/Bfo0qOJzKEZ8eu11g137dUKNH7r39X4AbESJV7R4A4oc/oDQZ0fHpKS0tIclDYHRWxmgKJlEus6f7uAZ2c1Kg6X9UG4ipu1OpEggS/gCoSFv+gJdF+AeI4pV0Gj13OlbkwbihB3X6fFufnKF8ospLsdIa0u3dAv7t3nwbDvq16xHg0wYQKYVj2xSKUlo/beDtsOhgaHK+o5A5+ihqlPMsOEv426xHCoXKeA2Er/pQ/H1Gw3+01Qx3C9XaiJ25nzgj6OjkyI5Brr+qM3J/+HJZ97CuYqW+cNL1g1nWAaZAyiayabBrWkSgrVOiVMzWqZJpUYMpXWdbROEONwRz/646A7wWGfJzlONgWJlwcbmXPZAamSopAfgu0EF4n8mJqEc5yrvDR6zdv0MY5WE5i3Yigx0+WmSDNmE3MAdOFS4zOUO5rQvT4yRO6evVqkLXhLWMRmH4z42dY6Xs7u9Ro1OnSxUvsKVgWTqPVpU8++ZJ2D08YutEHEmUJAYUiKOTHg7MmVyDKF2nshLxerjwoBhcFdr0TsgbNOMEVSPLQEZL5iH7hUlAPr88XaGUenpTFaeTasKAJk8Ll8A6G8XrfDsqsqlq30Z3F7H9TzRwxP1Ix0wrYF4maw3mq9RapNQA8ItfjWTuDLtU6NWr0GpHYiegOXxwlG0g/FN+fZ4icwFBV5RVkMKlijR9am9Pv3Hyb5spV6f2qAX9up8kMrLKXO90OJTOSfSMJbah6FS8wiXVPJZnK4MnjF7QAYR8UWHFDEw3ailelCgPGF2daKkssxw6EQE2gHpRfaBoqVzJLFzeMsby2wj9gzbb3DunTew/ouH4aTpv7PhR6pWKKymWppnXnXCfGCcwzKoa+SYbNGs9D9t/06ciSzxSl9ktLfLAMwrgXH9mz5mzoufqmp4i/g+0Rb3BxNs6fRojQPNQRTf+apQ/sMLgDLf4Gb6yN6jqVsuiZadpNcnNXCntUzaK5tTPM2XLfbV+kzrAoGTURrFXGDO3CuDVpWsF5FkFJPWtozdhgq9Qmj40VwUt5bE7zY4kox9SeQXFqd/j5A4Jjv/veO9xcgi0puL0o5hpz0poKC1wrODn+v4euPdm8pg7qe41GtHNwQOs4BOwCmGhUr8XLDsXqhXHzxbMXtLd3SG+//zZLRwh75NYfc279hw5iEKtsQmMc+nZDBFgmR+NSVd9fJsRXiCoWrkLX3FKTfDb3XhP7YBqPrRMs8EToFvv3gvJCLGEDmTjVvG9yrTUHshxyqAE7sFXMloKkYpoCxIiAmCSoPX03Dmi654H1O6bL5QfKJy/Pg+FBhLfVvkTjSSoYT4rjQDcMTnleLUv/DNJ9TSHyHGoqpMEx9kw2F+F5mRpPD5GN54vDQn/IRpARU+kMff/NDyjHqZSIt2J/S0I6DG28f6fZYaGcTAPzlhRK5sDvDxmiyRWyNBkl6O79h1QsFbhng2U0wTIHOqM7hOcZPFDJSUrpkcW6l82uUA5vN4V+MB/QAciMwlyPiNbPbVCv3eZ+xMe1Bn129wG93N1xxWbOUHASUt6DUzDBcQ9iH/0626oNz07EZJyCWWQdovVFoQyUPS03lJMUpyaYpiqIy9BvHC+Qbu7lwm9ikj4y3pSCi3rR4VwpZh+Ldc6AXOV9dRKj51vd3CQtFheYhCwPLF6lI55zIXfM/DQogGLeDX7ABB1219mC746K7M6apWTbK5xiN+l64Oxoh1ajW1adDZHLPmvEW6jxkb12jopa98YBViheCDb+e999W8rN+aCJAoCtAywT78kMPci24UbjExr2e1RkuER8GRxZ0BojyLq8MEerq6vCLRLMdRgvkXmbUKPVom3gsasrVKpUpZBqNKZ2q0dfPnxOn919xM8CJZbptmjc70rRTbZA4ywaj4hwENpdUcYYQ7BtL6Q9jhhY57GNFwr/UCz5CFDgzqoSxXugTeDmMhpxSyYOP60JZj3FPF5ccauUDGfJDqJlqxhaY15BIdWnxfwBlTN1pqRWvcGB1+MuUihFYZvCQ4bIcfuE2n1UeMY7UYWHSb/XQIa30mWSDG+f8oLM25gSHuH58rs1DCB6o0OE1Fs33qKF8hwXSTF8mALVs9+3MGAODk+oWsnz3xz2jmA94DAm/BvTweEx1et1qlYVylG7h3vKqnxlHJ6TzJQ6QeqoXC9bDuLiATUJjQOqLOVF2NfqDbp5/Tq3wQT7ar3ZpvuPn9Pdx1950RZI+9C7gidYqaSokNfYzCu/kQAAIABJREFUQYjruj4HgYYIYBQ73S7+YVzUmpghssXW9aysmlB66Pq6jeazd6a9jGjswE6St8SjysgpMJO2et4sY8j2usk/N54zCr2iC10kntaf/vxPJhLRNytMjtG0FotaGGbloHgIMM1cYS40ijmTpphq01JhX6pbmT0bwq1Itf481QYLLiIevq43FHwgTh8v6t45gyIQEvrkUxkXESTQwwCRrWEGvSkKsx5M9AYPibkB3cE770HYC9eOeA+wukWAwuLhpiIq1PGZfq9L+SK8HX/nbrtLT549o0sXNqlcrmjjkTBsJ+shGDHynsf08tUO7R8c0HfeuCPc9WNg+EOqN9r053/xb2gCeuFBj1LtBiXAIV+sUKpQ4BJ6Pu+cZQIBD14doXbAvFtcw29rW/MArjBlG1f45kGZAIsEjfx+kr2VYJKz8yslbsTNCtmCqIots/J3HpJ8H8HiNSfehCoHJUHtqx4Zew/JLs1nTrgFoHhvsORTHAc67G0yrbW565hlcMlDyIOkzB8mfWI+EOoBKrW0eR8WxzAdbQaGrbL3S2U+RXjLHWYG5oI4iFMYXOHtCwjxe2TLXD9/g5YXVkR5gyyOTXGXTMjr3O/1eW7QEhO1JJITCVqFAXsHwO3R1OSzL+7Rhc11gdWUypkbkWuKJxezqQAXznzZ8zznegZQgMXvKG20lAJZqJOhTM6f36R0RpqWT4ZET19s0a8++Yylg/PCTXAFbjhuXSwIVw4wfJ499QDnq3OUSnCHXKZVbrXRnxkZdf7QyrEO9rN58sF+djGomVi7WTmaEePkpe3TMG7gr5FVnl7raLaQVzQ6mkkd/a/K5MCyjUJAgWEwI1jr4lsM4zh3OxQy3iLzD6CbFdhbaYnK+TKnT9pmxjhgmlzMHlIm1dOcc3nRo+4aNQZVZZoMn9pOtLbHM9UY5HFH1YyTlA56cdpUZ9aymZz1F1iHNvlepamS041jwsNVcarE4YAh3kSNFVS6vvPu25TNZcRTUWhHYgGMnApvB8M7AkeMRwPKghFSHwyf29repk6rRZeuXuHAbfgl7yVS1eAIcOEjsAXr6Pz582xFIeWyi9z6p1v0q1/+W0qPh+yOpxcXuRy+WEAGVJIx/ONGl3oD6W5kQQumKVa+HxVtevBCVEvhuKBuwmeK+H1hwewpyz4gaMJ7oaPU5kqJCrmMKBm1zhz0EqyZWOyq7FSYi2D3QVrnGXAt0Ig2iluUS7UonRSGUUwlKDT2OqvMLe88GKa6HtBufZdTKPk+uhfsHcwAiQvmMDMjFMT2LGwJu4D2rGrykNfF0gGnSQBDy5QF1oRoY2GBKvkqVedWqVQpSYAZXaZUcbNw03UFJ06z0aZyucDVsHLex9zIhEV2Ks3K9t69B9w+EHvGsjks8wY3ECZjSeth0QoPlZdA5pdz7hnOUYkh7hLHCKACUKMCobx5bp16fQTF07Szf0B/89Hn1O42I3vfKUV1izyUk6I01ykQ3b52m65evELlQsVRmiMo3Wg26fHLF/R06z7TmTilG6mSja2Hs6SD+pEY7Uv8AUMnN4yrufuZ7Ih7rCrQwoSWqZePxXw8dBNFKmZ9zv/OPExVjD/7+Z/ydjT3weu+qIjHy1S5urXAmyzMBy+k25w2uZA7olRiwB/EeGjrBxf5uLusNXexR4tZh/a5QAGbrHNI9lkvF3WGZl911jVnfla1PzeKcPCGfFcqFdmyFxwUM6iHiEswJdlYqmnlgPQ4v15JpUyIj8f06Sef0tLiIp2/eMFBX+YNmGLi/6rQaKP5+PYWY54ba2vSEGU44h6zj37zCdUPdykzP0+pUiHo3CTW/+Fph3ZPOp5t0N5JYYiIogmFeqQwLtxK09kH9qzxBYtmaiVoXoU9aBJCQW+YtSA7YnygsI2FRvCA4ZrZQQOtwXz2mOZyR9qYWz6APdgaVumwu+LHYCt/TPVOnQ6aB7q8IkhVrbtrnfWvp9sZHwY3xQ6NHjFn04lSnOZmkbny50xiSKY4nZ7X8+RvjsLDWxev04QAgSVpcXFBvMl0UpkqbbtqZg5YNZW0TwKt4MEZ03gwoi68zUKR0yGPTk7paPeAeZ3YBVQPhGU3MnGUv55luAsviRfr0pkg8APOaIPMgNsD4tk/OKLbt2/TsN9nBs5D5sl5Qo9fvYgeWo9z6LmYUCYtUM67t2/T7Ru3qYBiv6DzmCEA0lhoRLsHR/TFo8/puIYObeIqGsghTdbllt6Y9GavyKIZ6+ZX1RkR3q6Oy53oTnDZOXZZYPSFv4rLI7e9gjkRETL9fLOfQAz3xM9+/ie8tyObLsCLYJmCgGyxhI70RiUsQ6JB92b5OQt4PpSaYd4fobr1EvXHwoTIEI4mKkyJ4VA9BsLH8qnd9ZHrglHUnfdQj7HX6TUGUWlQzSbSLEg1viKPZVi/7ILoSbbPAdt8653vuL9LQE2rHJmJTxQAU39PiPrDAeXRRciauSSIqQx+/eFHdOfWDZpfXJTcfMu/jmFXArUgADym7e1dqs7PUS4H6tsxdftDOm106POPP6GFSlbWwlkT8oi47rjeZWEPC0tuFbXW40FVt6HcofCnI7Q0ZJYCzDMY1/6mr+YE+EI5S+eWy8xVLwagCLq4EHfcNXr48ExGqYAXxedwzUZxm5BlY8FFK5p51rxJg7FPaZUXn9Bh85iO20cxYStzYp6GeCkGn6gvaAfUaBVMUXoN4AJgBjOYiInCMPHA37RwMc8uhCVBa/Da5dcpm83TaDCidqtFa8vLwoQJYQ/MHquhUKIGyKgHqo9+n+cXFcAYG+maIrgF5B8nJvTVgydUKhdd4RSfX0vB1MblPEsotlISfBPoAuinCDFis9I4aM3UyZJvXzut0aUrl/n+4NI/bbToyfNX9OmDB1JnETNA3B5NJLlz23/yH/49fnesO2AsXm+TX0piiLtbNflgNKRff/Jb2tp74oKrqtEjJ9vsL96vcYs3ECXeIwzy8y1dOlQcgWEQPStmUKjzZF5k7LzyOQjksp2fULE44ycuv/WD7iyZUf2zX/wJn7D4INV8lYOt4KgJcUM0aJjLHFM506BUou+yTiDga4NFavar1B8LZ3bEzfGIQEx8Ton/6Adn/VlCDHE57CYnfJdZwtw+GlqK8Ym12MvUwuuFaDDyxnfu+A2qRSvIyuFtINqP8+2NCz+byyrkI38+PT2lo+MaLS8vUqVaCSxXmzmvucXiBdPmmD777Au6c+eO8KAjMNvp087uEZ3uvzjTA4IAq7f69OqwyV6Gt2aiaz9jut1axqd8lv6NPvns0SAAVqp5JkDjcv4z8oeN+4b3klox7ncQFsk+zWelRiOVRKs+2dUwMo7QAhBxIS1vsxx1WPFIo0RWCb+P5m2KYI1b2rLHQjke/izPFf2csx31gDkIyCkJj09Nf3b6gMdn8MbFmzRfXuDnh+J/8fKA6vU2fefONapU0aFNLHdeBw18gM642e5SqVBkT1TgL3mOMbfWREJBioXmi2ev+OdsPkcJ7oAFCzjBcZ4JtyuEB6t9Zy0vnYnclJcH42gNIXB6psNXGxENWUDvXZ2fp0I+T5lUitr9IT17sU0f371LvX4vouzx7tVKhd587Q6trywzh9X59TnmxWfjyloLOjpseV5pJiQJB+z1drr0xcP79GLnvlTG66ROnYEZwtXmf5b8D+WHt769XArPQjjOrDMSVTbmf0S9u1mnaeYzeMcuun8lQCsPCPwdAn6ljICPT3FC4VMu3aP1AqoMlb6Arcc0t/YDvWt3hAbG8XJ6bytK8Ygdppj1bW8Rs/Ll7Oo06t+8YFCRPiWlZx+YOL7M8ljVp9xDJ1hPoASL5NehdWeKZG1tlW69flMKerDRjdOGm0ILtJOCpY9UwUSSBhM0b8i43qDIt9/e2hZKYzQrSaXOSFu0DSwYdbfTpcPTU1peWhZh3x9Ro9Wh+1/epQzwafWkogEcmeBas0c7x21qdQdaPOJTFuWKAJZRKcVTEMtqctdGGiVo0ZWIzAD2Mm9AU2A5kynBPO+rC0XXC9QcGYEHpWqXBZdJxIANM5Ma0GIWufIH7qkh4BB4BWR42l90ngI+Dx75dr9Ne409reiIC+hQjcn9w/uawHbxCMXF3ZoHJ9kbGl6UsDAN6JvtYIfj8T5zvEiyFu6k6om+fuEGLc0vU7/fp9ppi3YO6pSYoNnOiOaqJbpz64qDc3hHj8d0fHzC/E/lYpEajTZz4KRyac0+kfMKQr90VqrZj/aPaevVDi2vLAt1AgQ+F0ZJTEC8MBH5MmvW2EXaI7LnaqY+13tpxB1zyj0fRpRJZ3nfgyp8kkzR9u4h/eazL6jWQraUrY2swfXLl+m7b71D6CR3YW2OlRXLJlVouAaEbq92dmhtZYXyubwT9tIaVJr71Jsd+vCzD+nweIuVj62Hyb74dAu0HbRUjVntYfA3FMLeig8zfPTExKx9Z2Q7OedFd9xQdpbzGZmSTlnY/FnwPziNCVj2lWyF5ovzlAMtr3amwYdBPrZeeEnZVJcySUA1MhKoASDg28xRI9aqjy5PGdxyIN2sBtZToJa8cJpdxRbXag5PC87pbEvJAhpRfHnWeKGAVyniN59l1TBsNKHNpXm6/p03xS1W4SALpEI7yd/JgRibsIdFYmdYhP3aOZC/2fyIZDXM2AtVCU5i454cHXFGD7IoYL10e33aB8fPq6eMSzqrQXPMQ83f7g5o+7BFtTYqFuVKE2ShiHZek2YqGJwxpQwM/1X2yW8az2AJsBmfWyrR0pwvXgrkJc+B9TNlwavQCojxANcUMw1KTKQRiLn5W62rXAxlKbA2HtInd+q7UncQq0iUfenXQ0Acv548JwbY61oybBRUY7vnNpvkjPF47Mihlg98q/GIaI7K9Nqd23Ra79D29pFsTwRgR0PqDhs0pA59/867VK2CC4cIsZ1er0PFYomxcQhacCPVak2amy+zy8l7g1trjujw8JQrwlF5e/feQ6rOgXVW2hhai0eGViHcmR9HDAWuKgGRDsNBWnVlnPZK/mdQDgwfCNCT41O6/fotarRbVMwX6PCoRr/9/C7tHu4HOm5CP37/bXr7zi2qNwZ0bm3es9Nay0Qi2js6opM6sm8m3I1raW6OlpeWGLZEOjH+jbiuYESHx3X6fz78K6o3T5jfKpsDb5SXTSIwvbwwFyD07u08+Xwn2S8m48L94scz8GfaUnfnNVQmwR608Uy1WhyF76f/N+v5ArHo9l3iP/+v/vtJJiWwC75SiTGVMnWa50484KiRF0HhU2tYoUZ/npqDigok9zF9WfnZW0LTbm7MeJ+tGWxYRUPC+GGcN2iGYR+Fj2Zw9MtDqv3ppGG0sCK6ePJAyXaHUu02JfcP6PwH79P5d98WYaMBXCFDw6ZXFcBTBw57WPfwnNJOMYBmGFWw5zc3InMW+rEWrHSY7XhCW9s7tLwMqyvBQddWu0evXu1Q42hXKhwDIa571ykPtF3cP24zQZelW4bei6xdmBfskjIiCx1ZQ51Ltw76R694Y+Ml0YwmSeeWirRQKbicd1YkAWYfKm50HwNJ2ULukNN4rUlIf1zgwCsyvaAOLTaOlW3223TSPqbOoMPK2bB88+hChWpKyL174N+7wxYxTLz9/m3HiwoHf1BtzuPYZQhtjfa61D/t08L1q5TOIf6A5jkD6k+6NJp0nPV0Yf0C3bx0g7tQwfqvVCpCQKlYNgfpj2u0sFAWTJ6b8QjMCFrsVCbNKcXPHr/gfZoHI2zg/CEwLD/Da5UUzsRICNI4GYFlPSZKOO45Q03zFSRoC093Qqcnp3Tj+nWuMclmstRu9+jhk2f06QPhycHv3nvjDv3RB+9oLUiSacGhTOBd4BHgzewcHrFXC35+3Lzf69Gg36PVxUWan5+XXsycWixssKBWvvvoMf3609/ytgdBIEjW8E+IC00c6Z4NUljVbIsKPGfETjlhTrqL7FJ4IIxJRUjSVPGadnFGSZgw4MwzvcrMEjvzoShV5WNwssnk/+K//jNrekMbhZdMY5DkzgRyBSylk94au8cjJvvSP5lNZWhKUBTjhEyAwKhMmOkBnGWRi6UYnLxgck0wiHeses+CsJFCHF2fQHEEukS+tXcyQafwjrNU0XTh2QtKdXs0yWWpd/4cvfnB+7SAxuBcGQjqXeQwyyaRfW2tEaUBOPrKZgJoDNw2r169omvXrzgBK68atxJEiOEQwLL/7LMv6Y07r3PqJBgum60uffHFXSqkQI0QZKzwZpI0QvGk0URiRIe1Du2dtllRmMvsBGFo0oeT5OCaGc9n+EugAb5pPDCJbi6VaKEqwl63mggDR0AngdFzpW2ayx0LtKK59viu0V+h3e6665Rt2wTCfbu2xdac3ztelMrt4llEKi9tj9g+CyuurTgvbjzotRYQD7ZTJDYVCm9JXvG8KZE8/VCAYNXHRIf3ayywVq6sUKqIeZH4RJjeindCHcVrF27S0vIK5QDL4H3Y0BDee0Rq4A32Oz3KonE5jJQR0m4FCoKgB0xSO63TixdbtLQwL/dxufVCiSCJOMKVwwpWq+a52YlCOLxa2pvW4ghMezEhzgBaXl6hQrHEngT2MvrS/uqTTzmR4Y8++DF9761rlM3kuNIasB/HIfhgJajb69Hz7R2mCUH6J7p+NRotJtQDdHV5c5OFP5g/MTbejbPWBiM6Om3SP//lv2IiNjwiirWQv18qSTGa+wozBR2U6Hl5nFSaEW+KyxcPapqB6dy/6dhZLG7g9lMIL4ePyUNZooWTHoGf4EVc4n/8H/7LCSz4ShoddeBmIXMGVnyVGv0qNYdVGo8lIBPiwFMqLnijEBowiy20wAP57A+6RZ+97I14CN6CUuFlWFTI4Gi/CwWIjRtkA5ksj0AY9ncTWsDcD44o2WpRstul4cICTaplGpeK/Fzf/+A9zpnniWGWTNMZTHfl3H9cixZ1OHw4JN1Om11s5gtJJmhxYWF6KmNVo2KZTahVb9Bpo04rq2tc9QhrbG//hA62npi+8gImsLDtPVFEdVKX9Etk8FgutfuwSl0vmHQiQ2VodoUGyZ2Md+5csIBnjFfOp7l6tlLKBbCTbkoUQyX6NJc5YGueu5GpqMc+PO0vUb2/RN0RIEfLOkowb02tcyqWvNY4eOzdw1VhCMhUF2dYWdOUQFr75ij2S9nkztMKTnXElZ4VcFbX3HaJBZNDbecFiN8SHEB2FCJxGCAsypKVeO+1t2lpEZ6fWtlcH6IWInreTogOD46ZPA/NSfhcob0mcu7BcJlJcL+Gzz+5R8tL85RKZbQrlgRqTRkLlSEsffm90u7I63GsRb0A/pule06Iyx4oSa12i65du0Ld/oDvfXR8Sp/ce0KVuTV68+Ym3bqyQflc2ln2wuZJdHLaoP2TmjS413aepzUR9GuL87RQRU/dJAdmudkQekYrIyzOIaDMv/rdl7S1/dCdFcQaCnn0GpAmKWp+RI6FN3NmQ9aB46ef9zQxDpmIKJAg60fjh+H6ByFDNU/kItln0Qz9OJwT97zt2RL/y//8D5wBNJpkuPDkoLtKYJ0MbxjEyaIY/QzBOks9zoIHItcF+HH04LhMtgD4iv5uSmjHFJM/4Jog6IFaMXwDbgwaDil1ckrp/UPeUOOFORqurzrYyubhBz/+IbuBPPE6Hv9He3Fyxatm5qCopZAXBsW9wwNCJs/zJ0/pyrUrlE6jKMtFVSLviPlhCgPlvH/08CvavHCRrS9kNYDh8vGjxzTqtdQ7CPWGWvZBSTjGqjd7tHXUolZvGGzmEC/z3oGH47wbylvNOIWCebZIg7MjeMf5oKzKfT6w1WKGNpfL3FDFdUECtUNySPOZI1rI77PCtLlGIkC9DybKDTZELO0KAro37NNuY5f6Q2RyGGTkITkX8LMit0B/RZV+jIBMYzMcF7DTE1pd9m4zPROtDwjyjQ2vt7mTefQGmCQ3BEViM9LpPMykNr15osHzFXNF+sFbfyACF0YIezgCqcAMx/etdodJ0DhdE3xOeBZw5PWHlELRVSJFr16i2K9N5UpFCM5gzKAgVtnQ+A3xO5wBbnoe5t6LJykuroZyNS8fMA7+1ul06OqVyxxcBQvu4UmNnm+f0DBRpDvX1uj1q2uUz4KVU1qSdgc92traofuPntCFS1e50X2706NarUHlYobOrS3T6sKitP3kbBzxVjhAOxhRH02HwArbH9CLrT368JNfS8GV5unDWIN1D8I1aZDnaTFMWEb2ixmWTuGHxVjRP8YNDDOcI+M6FWNGj4fDHeQcHO8ASIzB1sG9A7HC++2f/k//6aQ9rNJxb4V6owINx8JoF2LHzgKym035JcGDGe6reFHUyp/xtAHGH94nxOlFtfmpOdPDiCI+oeSLvk/8Ovw8HFJ2a4eoLS3oBufP0bhUUp5uFZyccwwCqhT98N/5geD+2MywbsIKDX1A/g/L/IQ0HdfgKyCGB/cf0q3XX5OMkymnyz86V7ZioNGInj1/yVWzaCICCKfWbNPThw85WGnCNCJEQoucrVeiVrdPO4ctqneQkROdoimBFO4DvtibIE5ohTs2OpwPDBk+KU4QLZRzHKCF5YYvxIlW8tscK0IigNtmE2II8aS3SIMJ4kr+gWDJH7eOqTvs6rxGs7BCAc1z47iXdPSYt+KQOzt09r5BIMwOXXC+o/MeBNYi6xH3OLlaWTtwBSZhxMjhhQwDxIFymOXq6zgQjN+78z2qFFBVqzno4gLxPQFzINNpf++QlleWROEzXcWI+r0hF2YhY6fT6tLDB49phfvTCqEZ3p+5ctRr4PGN9Y/ZLaWiNsXSn3k5xOBhRaDKQerj2Lu9fOmS4OrjMdM1vNg6pN6kSDcvrtIbN9apDKiJJnRar9OnX9zlFFPuPpVKUXVpjU5O67S2XKGbVy5SQWtOcLbALotCPHi/aESE9FIIe1TX9voD2juo0a8+/ptodS1J4/dqJUU57j0QGJS6FrKmofBT2yx+rV0fpLRHRGfEeFDvLJAB015C/GD5GIHbi7ZvVXCHhoQdm8R/90/+yYR7aca/4sZmkMkQAZqmP+kjBYEg8IcpOjNTLo5OROTwhcL5LIHuPhDlu448XlxJYYO2mpQ6PKZko0WTSokGqys04f6eM3KudTB02vn+H3xX3SpLR9PmIFxQJXwz2DEo/gRpmjAzysu1Oj1qN9u0vLIghy0oy/YbSu4vNAHSa7Z2ckpLy8vCcNnrc7ef3edfuSrCuN8ZV7T4Gc1Ndo9adNzsi7BXgcJ5Le6do1ogtOTD5wtxaDfPQTbDrPEgIFbm87S+WKJyfkTVNAKve0wcZ/ocXmVzgIrXdU7ttffAXDX7LTpunVCr78vrfZqkzK/kznuPzRaTrwve17+lfOedY9m4Pp4Q/N1NqodQInCPworm2NhzSIxOng/CVu+gLQ81yK8uejx2EcYe5LlMU8msx7NBXr90k5ubSApk1JrCWOzh1ZqUzeU4pdHBeWaoaX793S8e0Fx1jtMvOfcS7wBGS1j0lgygBVSYFg6dskxX+guYyNoAx/YXZ1phP3d6tL62RqVSidcXQeW9o1N6cTChKxtVun5hnvK5JD17/oQNGyiF09MGDcdJ6vVGNEml6Ma1i3T7BtJN0VBd0iwh6GHBe+imDzuOoVR4EWCGffzqiB48+p3EtJwAR9Fwgkolxe+D2FFY0e7liZt1rxgi8s57BoGu8B+PeHWsTi1aF7W1Y2dS9mjUHp8V/PdFjh4sSPzj//bPYvZd3EqPZtTY/pFN5tSJHC790fGLR5XgLLWgkx2mwMn3swzGiPCKje3mLn7PUKAFWFSqVqf09i6hA/RocYGGq6tIlwk8iGhmSvjwxWKRMXtjr3cxfD4Miq1x0YsctBTzhiv1bDJBp6c15rQvlQruPUNtbvNq2Tiw5FGABRe4WK7wxm+2+/TpZ3epgLoHrfIMN5UXVPrkOkGwdPZP2nRY77LSiG8bc2vNgrF01ClrIwjCRIV+xB1wbrKNhzMEYf+dzTqtFE/YqhecV2CCk94yHXTXaDT23bxsxGfHz6g3QG9Vz6M0JQgDEisLfIZpwSbBWdEFAWGDSHxjlCDYrfXBhms6vN3lqgXVw8HEsyWNdFhNEVWNojnucry5wlqFa2g0+spRJU2zIHkoEpzlH+LIAnv85P0/pGQqTWMWWj4lhxUAgpVddDBrU2WuImukigZBTc56SRId7B/R8fEplcolicoqlMPpliiwYgWWInQIFctEq8iVTkH609riSvc3FkK4dDhki/vy5cvsqaLP82mtTsPhkBU/hHc2m6LJoMXpxcNRgo6O6zQYJBiG+skff0AXz5/jrQMLXiAb6RfNUA5b9rDm0Y4TygLZOH1CO9JPHz2ho4PnEdvIFGi5lGRKBtcK23llYQq3SL8och6VWbJH/NlzcR77feC1OY/aiXzZ8QGg6n4yqDKafBA1YuIeoZkEIuxnCUiTHN9SYEck+VmfiaukM8W/1yQsyMLgafiZMwS7mjtT+DcCrcnTOqWOjrkF32h+jv9NskEzkRkKjNcsuBcqXu985w5fiZoDy16acEs2mHbCuY6DjIAYysIZw1Tk/+jgkArVClcRspBxZqTPkJHPy27Bxv/k88/p9muv87joSHV43KBXj+9q1WgY1Q7k9wyTApv+qN6hPaNNmFL1gclx5vp4VTzTuo98zo+Huo1itk231tp0dXVMWY55SC8ABF5rvSVuJB8ua3fY44rXk86ps8S8OgntIXtvn1LDG1uVUoACOo9Gpke9gdi7+jXRo6KbIBLfYVhEvQj7vN4vPq3heB7DlTflPaDZPvbyTrnGxvO/l6eX/ROYRuo9vHH1Np1bQZtLHduUswb78dxgT10/tyr04jp9gDkg8PN5FCeN6ZPPvqCN9VVKAN/nOIZCOYDk4cXiGTTQy2PglZg0TefeyNGsdkI9DVz38uUWfe973+VTgSBtvdmk3d1DOrft/V1pAAAgAElEQVS2SO1ul2EWMG626sd0cNikWqvPbUN//IN36OLmhqZVEo0ABWlA1tIt8V/G6YdDtvTxXuCPerZzSk+efkajcT+KQACeTSW4QQqwezPsvbz2+8QL8ng+VCg01TVU6NbscRfbCtfVCjx1DwU6QkWZ2vMWK3PXmcc5fVDDMyTfJyjxj/+bP3MU6g6WtWwC/UR4/KdEQTCqZDUo5akqe7H49VCeMV7oxEQ2+8zxgupbN55PPbJtKwEvtd6GA8rs7hOs+VE2Q6OVFQ68Cm4aVo1GDd2ZngoRbV7YpOs3r/ERA3kzBxOtgYnclAWTwDAJymczcgX/b0Kvnr+kzc1zSPSdTnEyvN+Cs4gfdLt07+FX9PprrxHy8xGYff7sBTVPD/j5I4yLbj0kBZR5ZAyi0TFRSbt91KJ2T9M14xaiTUME1I/lrjrLPr4jwuIhgxzGlE+1KJeuUz49pptrSTq/CLrlJGd87XbOc+CVH13HHY6GtNvY4yybUMCaGyvwn2YnBEVpPlNmRmqjuoa/z3jOO5jhMbgAdBDg/6bnmzUeP7NZFFo1LJ6G19buffVceyjHO/EuQD2Z0GJ1kd6/9Q43AmdlIBuUoR0IbKbG7vUl1x1FVyrdgHVzlSsMoMSEXr3YogFIy9AyE1QLzHMjcT2undLUTFMEQHUQ9pMGV1gDTdQ0bctxYlTdIivohF67eYNyqlja7S4HTy9trDATaa/T5+LBr756Rtt7RzQ3X6H/6O//hOYqZZ56sdxh0UvmjUuxVL6o0cgEfZ863SG92q/Tk5fPqd3cVlcyalRmMwmqWK9bm2c1xEKjzNVeBMmvTpm7MyPSw4R7VIAH8srBNLMybMLMr68Zz0Gn3ombBiWJ2LJ3dkFEHVgmxQzL51tY+2fbh+ai+PZzMw3IqXuY1RzAR8EHZ71D6viEM2tQDDVaECueg6668cLPiKDxoIYbOjiE9rsbN67TufMbUhouYS9ZWBNAllmkhwqHyXTPcDKiR1/eo9tv3AkalahSUsXDZ193B6yrg/0DrprN5bJspaAI5cWzp9Ru1txjOgs7VL7B/IT4fKPVp53jFjXaA3mGiFCfis1P3yO+YCxAjHLYj4d5yacRdEX2h/Q0KGUTdGsjQbn8KtWHy0p57QFyKEl0h2p2G9qAXLEDOTlnhovMevH4tbfIQ+8jQPKmssq8xe29BI+k6niqkEyZC0QT/m1qOtVzk+PHsZwwtdaN56Gp+Hj86oa4xYSQGBbRBcEzIUb0gzf/gAr5gu7NkXiheAZFGLBmtXqLypWSIGkKs4wHY+HF/3/Je7NmyY4jTcxzz7tvdW/thUIVCjuIHSAJrk12j0YPYzKZZHqVSe8yPcr0NMNeZmRjpum/02093U02QaIBECDWwlKFWu++5r6eTJm7h0d4xImTNwsk50W3G6x7M8+JEyfC4/PdPQdwdFyDne1dWFycZ0M94rwNp+RyCERDhPycXUsMgHLJ8XMXPUUrwF8TLSBTqWJ5FhS+MLKqN4C9gyOYKZepdEt3MID7W/vw9e078MrzN+D7b7wIC/NzdL+AO0rvlCVr/mVpHiV9tNEPAQuhoX/g4LgNX927B/XaVqoECy4Qui7mqM8tx/WbE20EVT9yypAiravVtPRZE3JWiZsp2rJ4EcbImzEzAFSOt97yFL2oLzWM5v79X/+tx4v0H5MkeqON+WUQAmuCXoyQj+hV0g44zQHDF8r8WwPcYACFVgsK27us5lYrMLhwnpKh5H1CW5vsk31fmVCMqY0Bnnn+acDaOIlhk2jGsc03jGpCoZdJjssMU89Z5tLtTge2t3YomUrWx74Xcwu6FqV1HAMrY96/9xAuXblCKIJOpuPjJtz5+iYRqI4OEDbqmI+BQEWR+Ah00qJkf9zs2XlF2FyUB9PsUnHkjlIY/IZUYqNaqFFMnvs2T7WXVpYvwOysLvyGfXWH0Ow3Ybe+y7YApaEImlnaCAjT+nICTc/jDPo7u78q+UK/rT5RoplqRPVCe1Xkgtk/71JHdJZZhedKFsh7bPiOKpoodZ1o0cIIzH4/fv4qXL9yg0wkpFFQPoihEtOsBjOwqfcBNR3ha8aDEfR7AyiXi0SHn3z2BWysrzHYU30rzKDl36l5CcVlcrQNgT1pE1z0G5OehIlgZA7X+GewRwtYMkC7/RV2rmKD9OM67B82oNlsw/7RETlnX//ODfju6y/SM/GxdK0Bd5LuJWnKmm1Yosez0+kM4Kjeglv3H8Lx8QNrChTAxtWgOHuTWIXh1MYSZjRN58P0AFv7LH2DAEfQGmIN90qP4WGis/qkI4EMUITPn0CyKcs8KXcI9vrFU78rKcTjaIYYY+Bs7aDBvSF6xMA7xtD0eeGDEWYPIqaMoHz3PuQ6HVbxLp6H0eICee19R4ebBZ8J3wSkm1dHmd14DM9953lY31gjEw2+AzqU2HSL5M0dcpDUk+GISvhi4C6dBSx+trUNyysrMDOLTUzY+SYqOWcYYgmEDoVZYsnZs2fPkiqL2gGOh4XQPrt5G/ID7qaEP7bRimgsykkYk0IwoWr/uAN76KQdkhfZzsESlAEM/Jt7q7qRLNjbdnCObLGBfDnfMH4M1SAih1mv52CuWqUY+/lZ1nZwP0/ax3DYOoThGGP/3X5wS2CmEptZq5qBiOlD/CE8RVfASswgOgeA98atuTb78BuiiYE1NvrR2cPaJGkOuCslzQtGJjXmiNYbwEUFeURXukEUTEdlrNHx/fK+zkGuVHq7vzxjMuVZOcEdzDPzZ+GFZ5/nuajmMFgnB4EZbfVsox9TEx5iCPgfdjAbDqBSKZEp5vObX1PkDjbs4abiYyigKceCveo/S6HrIsFzmCSG73Dgi/lcSieg4NHuwhPXHiczJ0bSNJsdeO+jr+D+gy0YDvvwf/xv/xOcWePwT+nxK85XirxJUCAaUk/d4QgjcbA0woALBDbbsLW9B5vHNaidcDVPI/6Yk8M1mAToMfQyLqnr5LXAEatAjSkmEoUTwUq5TUf6eLNzkqfBKF/iZxpOa7v6cw/LNdhrINYA7iblg2Qo9Ka4lF1OX9UJmUNKylEc0wi5EgRhltLJoEi0+WaTTTVYDGl2BpKVZRgtLTKBqZfSmxibu37/8Hd7L3baqdfhube+Cyvnz5qKl3TEGZNMYAm3WOPaNbOVsgpnArh96xZce+K6iYAgoz7sHh4Z9R7tpQBLi4tQKpdJ2kIwQekFCRUds/VGB+589TkVwPI99k4Ydu8dkja/GaWN1zqwc9KhmiF/jJ9KsUGdofI5nJfbxOGoCv3RLLWjxHVcwKYlZ+ZgplqARrcOx51j6CdYmE0I16cQa28OVU5r09GhW2Znvc0242mAJKILPs8aT9t97CSDcDE9noEL7bqTdwgZC1/qkqnE2as1XRX/6dGz7JkOw5RnlosVOLt8Hqr5WZhfmoe1M8v8usZZS2YKw1iQOdWOmzC3iEXp2GSG08J+ydggBwWSo8Njst1jYAL1sKVpGymdBXqS+omn4c1IUmTf52qZWNnSmk4pC5eHQOkXSzM8eeMGNURHfwGaXD749GvYO2zBz956Fa5f2aDwUDwLuH7og0Kapb7LCPIYeYNO2D4CP4I9h1je22pDo92E7f1taDV3YTwepkyACPRYKmF2Pk+NUbTGTwKNdb4rgsoCWMPMxXkrGBOylyyQN/qWMgmG8fdG6DHCrjtknihM628NBOpgE1MhyT5yARFHYMMOuV4ImnZs7TAQ0BfnvDhEgxr6lniJCtIx7t4LoH2426V6NXksdFQpQ//aVRhT1Iu5V5lEUtxabaR5nMUnaaLBczALPhpB8egICjuY2TmGZ/7HfweLly7CkKJvWDIm+qfa3yz5CPhT5qzZQtQ+7j54CBsXzkP9qAa7uztw9swaLK6uUPSDJQQ6iSyxSyNwtK9iITNsDL19/za9pDTZ0DqbfdcwikNxVYxBrrW7sLnfgk7ftW1L635SZoBH1VImS/dYC2UEi2U0mblsRJ5+Hpp9zsR2wITtCIuwtJCD2uCAK1GKlC3x6QZcPQelNBERLcigoXWamTG0lM3461TL0MFmq00qMNfjSe6DzI+Xz1F8en5G8g7Gs/QlNCfvKwxCva86m+L79Ustqz69sfnh+2PHqScuPQVFLG44QMabh4uXNghsUZCg2vTU1o8b4Ugv4l6nZ9oRGq0H/U3jhCRztId/9PvPYH1j1VW2xF7LZNdHmkc6QOHK1M7BZUdwJhs+TgFDGY1/i+6TSpqsxa6srMCZ1TPkaO11h/D1nXtw3F+EjaUqPP34GTi7vsj+DhNHjxI92eTRlDNgG/2gN6DkLLTTH9c68MFn+9Ds7MIo2VPnyjAZLEpYzEO1moOZ2TyVSHDKsAqj1Rti9TT2vQg+ePur7Hc69NJK/B6uxYNK+KSF4/vMRrRs+VREOkeffliozNfa7DVIOAnEvW2WNDxJYvbWSkA/5tRQQBTTKuw4SQLFvX0o1BtYTQmS82chWVwke7zdLRHalPDl0EZLj77KFtVUsDjUwQEUTmoY3wVDTLhaWoJXf/Q9mJmdpebiTAMJp7oTthDU03foJCtTyBqr8UiM2Cgca27PzVQp4oGlKd5gWXeUKDiaCO2YCcIoOaSwScmDew+gcewImIiO7Lm+JCBaEQ+j6rObmHyM098+bJtyx+mdknu8e9VlKMWXC20o5ns2lJEkwlEJusMFGIxmPBMVjjMcdaBY6sHc3AgKJuzSyiV2wsRWzJMCe7jiGgK2jqdHrrXAa6QiWWPtlFZr7wkFco0nOJkrlCBhUTkwqFrznNYgjBlBAwS/EsfbS2SYdrbTK6R96FaFV44oyud49trzMFuege5wCPu7x7C3X4Pvvfk89folGjeliYWxYZAwMn9Mspon5ycneKGlBWkPK0oimN+5twljzDJHU47JGeG68jx/SqTCqq54JBIGdDZmCtjj3/wiYlIiaRNbQ9Za8MwzT1OBs16vT3b7u3sJzM5U4cnHVuGxC6sEyMiYMJSS7PUmtp6kewT+Hv47gkazA59+tQu7Bw8Aco2UOQ6ng1E36IzFpC1SOgzFMSl4Dhk2bUUwy0nuacuFL2uHYoLsuDtM+voQ/9LPVuOZG2PWEhldf5f793/j4uzj4r96GSUtpqVld0btBNVk3FmOUK7GGnuP41fQ7kKxXqfCZIC26+VFGKLDKG/C9WJcxZwoeaeoFiLP8nwLY8h1e1A4OoHS/gGMqhVIFhdgeO6stX1+9wffJ8kA/V58Vo39hiwibPccjhHo8T88ZEzgmDxSwJBMSjkPPP6GqMiuaAAC1VpMPklyeXJUNept+PLzT6wmbUEjXD+Ram0UeZogMZOQnLSm3LE1B4iGkjJf8EMQ3GdLR2yusZSEmcIl6CZLMEhM7oCVWEcwSHrQIx/DiDIUF+aLXGFQMXkaPJAcBPysgK5OmA2Zpc8i0oKMl3VP+L1MxmgPzmavFve0+ekTpkDD+TiCMxJMW8JO9fmRDlveFmtAUl9cvXANzq1fgG67Bzu7R7C1i7kJCcWN//jNV7nkgewr/ouNdUiCH1NUTrfbgbW1NVOqmEMbEewR+Ovo5PzyG1g/Zxy1pDNwdA4SArbeJNMpNRg3VSpN9ypKuSUtgAUabmhitnvMpRu+88IL5KTHb9G0s7lXg1qvAmdXZuGxC8uwvsoRQzbqZoCgj47YIfT6mDDVowYlX93bgZ29bRiD82mxEMb/oV1+bjYP1ZmCd45CcGTcD0wMGuEV8WpsyWICev/iWJSNiyGeZsGd97nQqkJ7A/aO6rxDFAGRMMIhg+58tmWkbS1teuw0ZE3m7kKjCYWdXXa6zs3B8Pw5GGNMbtB82gIFRceI0mSYhZlgOoIkDTZY4bK4vQv5ThfG1TIMLlyA8WwVRgjOZk6YXfiDH79FT0HpPWcicRyjZNMHqszVcoFaqEkrMDEL4d9aopV7bZ9ZegVjq6eiTmOqUnnr9n3onOxYc3OKsFTkSGwfNS4i89g9bsN+rUvjez/K/CHrhiA/UzyGYn5oi66xqS8PzR6Wvy6nehz0hx3oD5rGXMMMDyW0M2cK1I5QmJrsn3qscUD4aGgdrkqK9iKrgtfwGEiMKYSRNoED1op0objF2xPN0aD5KAnD7oO5xxcjedXZnq6U00CboPHMZmsA0q802u7A2Y0LAMtrJBSgYDFM2jAuNKFYysEPXvw+mwrxOSa0kOjRgD3awg+Pa7C8tmyzeqku0xBrzhfJCfruux/C+fPnoIDOXMqE5TrwpAng38gVENRxYibBEOdLAUDC3Wkt2W5PSgsWZut04NKFi8RY0OTZbHTgi6/vwEG7Qv6r82uz8PjFFZibweggdMiy+Ybq3XQH0O1jvac6PNjZgcNDdMQKjfKpxUfitFCSn53LU+MSq1DHkDM4nB44C4gpk43e2hTghjSpBZwQBNTNKQYSCgZybUxgMjeHwruNxpmKW2RdFHKR2ETCSfGeG2pXAycJJT8Vj47JLp8sLUKyskKlhZ1UErlPfeRpHaF2YZ5rF2I8gkKjBYXDQ8i1WjCem6fyCSjNa9OQzBCjEr771ptEdFTfn9tm0IGlv8YJZ84OxrAwj308pUg2GuET0kbkxT0F0ZPsEQDQWTukiB9UT9vdPnzz1ZfQa5uaMLH11OpoFhGbFP7hcAyHtTbsnnSgN8hy0o6hnG9DpdiCYq7nmRMQ3PvJPPSSWbeRBq0Hwy4MEnT+dl2Uj0G1SiUP62fQfBUw2xBoYycoJhIFn2kCTwGtprkpx9daRUxCD7WRiX+L0GP2zhtPfxfOTeUXeK9gxknaQ2jfaQAsLcDKpTUUEyCBLhpoLAk/deVJuHbxKotCQjs0rnHWjkbQbLWhVKlAoYQRbBwn0u/2qUgamh3vPdgkCX9hacmVTiBTDrccJF0VzT6m7rw8nPRvCsGU3m2mIKaJIELgXlxchOXlJajXm1AoleDLr+/Cx188gI2LT8JctQhXzy/AubV5ioHH84C2+V6/T81LEOjvPLgLnc6h78Q2JqNSEUyTEnT0mnLLkrQ2IXfj22DiRMk+C7DDB8V8qBPM3zFZJDV3G40TBjQosKb52dGU5BykaVP9ahvR4AhKCNpKIVrKN4RHo47GUNzZJZs8OZPObcCQ+mCK614gUnU0UsxCn3mrbdhFI3FGDPb0doQ1jSZU7tyjz5NyGfo3rhsJRC2VShzFcWfn5uGV118xYVycKYvJKgz2WOKSHacoCS0tLUCBZB4+CLlRAmNqyOynuYsj0ZpwiC9wZAGuaxeLQNVacO/rmyYKh+dnzcoZGqDoOJxBq9o9GjstZtJiA/Ku56QVETOBpcoOOWDZPm7CB7F5xHAJuglnMWrTA65jq3sICYVQ8ipbP4RZczQpLC+jCu3CG2Ubqf2dCUcV05cTcvk3IUXrPDcE6tGfYRyYp6DH0yGQOjyY/R7GliyOeR1+ybIox2jTovNMouMZoOY95/Xh90q/r3Ugq/HsGZJewsZKKBqrtuvLcTt80ILljSoUyibe3aySfSb2ly6W4Gdv/IRNLfgOCSa5cS9aomFkEX2s996HuQVuF0mSvbFVYkQMxq1/8ulNroRJJZNRauea9vh/6IqnfTDrT99R2L2hP3OWiSnQVAskAKFWURzn4dLlS7C5vQNLyyuwvb0Lf/9Pv4H1Ky9AtToHq/NluLg+D4vzFWI+CPQHJ0346t4eHB7dgVHCbSqtv9GEf5bLXNwMhQx2VzAdeR47LXRq4TCQwlOumixuMK3wq5i6Cw5g866j+4i5M0uQU6ivx7Nw/h/+xiVV+Z6IQCSOqcjKBGgsD2k7bIRr2Y9wz9ttqlWDIY1jtMevrHC9GmTH6q1DVcpjQoo5+aw9YqrBpKuDQ8if1CCHTtf1dXbyzlT9FXZlVax9Ea0da2tYF+d5qmZJRwSdtATkpLtSyCW1IYQBNVLgYgWorpp6OdZBZv2yJsTLMDHTHQlt9RhKhgoyFnDa3NqFw537QS0U35+kpUp8psRexwXiMVAm7SH2pHVlhcvoeM2j4xWlcl5YAgQoWscr1pfXh2qY9KA/bJNt3oU0KlOHUnnn5xnsnZPObJ65hps8Sy+7bFVFHMdMB2FKqopXFwAIfBApxcgbQ7LHnVtCHHUIYMJE5KxGz7wZT8/P0qyN9DKmIN0KMhzMMAItkos5C/c7GWKsuOVBHlPnzXMi4WtPvwrrK2cAexERCFNcATduYSfxGPYP67C6tsSBBqYLFdIz+p+SXA6+/OIWVKsVMrnQGCYCh5KrDFOU0sacXWtq6FD9BDdRLr+MBdiYgR/vH8ELL75ARc9wP2uNJvzdP7wNCczC6vnHoZjPwcp8CdYWMTlyBA/3arC9+xDanWOK4vFwmUqKA8xUueUgxc8TLTsUZuGTpSSeuatEKoJpzFck28N3cfYUM4E0x+Cll899AdLhVHg6/b+zQjez+Iz3eUDkzowTSLBsj1XLkwn2mpsacNCnQI0rO5JDqQJDJx9uQa7f5yzXc+dgtGBKGZhnef6ACfOzJtwgs9FFbIwh1x+QaaiwfwDjYgGS5WVIzm7YuGF5X22rSEvOYzh7/iw89cxTVDYV7aLC5DAZipoeo5SUYP/OPKWq2/WmkBk2VPrORRcqKqGDOJfhoE/jDIZjKuD02UcfUAs1P1hAh2+5ZiXhhmvGKJiHUlurM4Cd4xYcNXpQyPVhjhyvLCFpkMcY+e5w0URTOA6fjIbQ6Z1AMnLMIoVVOhIIAFaWizC/YExbKTpXHDZcfMd5VN6C9JaNk749kHJq7SZr5uD/bh3nk/RxPZ6eZ8q57SfYZIZ1iMFe2fqF0/qx3jypUPCxAKSYqk5Oo+9zOVjDejnPvsoga2rc6xBOpAmMZkEbfbmKSVYcMp/0h9QDdggjOD44oU5XCwvzpnSCcdISqJvyCVg6AUMsTaVMro7JbQqx6B3Z8Y1p3wj5cHBwCE8++SSUKmXoNDvkD/uXdz+Aza0j2Lj8DDmaUTcqFbEFYQ3q9U1qzxj+YLw81qOvVnKAUj1GBTHMm5NoNDN7XwCIAv1aanWgrYhClfJ2qOfJ4wF4+mdV7nEUouLcHWiYvQ7nriVRLek6VuRFO8jtkkGrBR/tewg/DwQkAwrmIWqSTqUSrsrXFHb3oHh0gql7MFxfhdHaKowr2A9TAEYYsCFXfeh85swDRhgnT8p8PRxC6e49yPewk1EOhpcvUfKVpzmIAhBKiJqSzF489czTsH4Wa3mMgUzdlBfFIWbIXBKU95MElhZmqQMPSztsg9cmKcvZjQmBwZXNA+gU62PS1DhPqeAHhzV4cOumnFmPvoXZWBDXVTQtgzagKDRiRsC4/ePaEdSbaK7BKoDOTIKXdIYrMBhhiKmJHrKEMYJOvwHDpGskfB8ZNUNyoZs8h9WVItUf8biWASMvjFGdG6YEs6kpesgOz7RirQeixiTzrcYzC/etxnM0mdrIKcbTvgilrVtaiB0TyxQMwGFwwfdffAvmZ1gIGRnHCeY7UHp/Lk9ZrFubO3Dx0nmOYMFWmu0elU5AhMb/e+/939MZoDr3VKKZi91jEx8sl0Dzy3EdHhuaacomYFMTMTHg/WT+zOWoQXq1VIULF85DA31nkIfbdx7Ab/71E1i//BQXO8O2gk3MrOXObO6H3xSledQcZ2e425SFhkBqdLK8ghBt+42YBxwTYNDRTMH/zjueqbMqrMeAQupi0SpkCt4eWlwLJG/v/ZR9N1wha8aJlDbwhgzLJsSuj5g+cAwsRJZvNNken89Rlmty5gyMMM7c8wnENYlMBqMZnrf36HRtWvPQaGGBwyfXMGzMkIDVWgLWrs9zGHILAG+8+SpUZ+ZgkHA2H9s8UZtjTw81dR4mcGYZa4Ab8YVAdEQOKiEUKznYgoesGeAwZK9HUxA1Zx7A/bt3oXa4p/kDQ5VTR+xwHnM2xGGFYvX3fOkEZvP7cFSrwTf7Y+ga4XwERcp2xVh57MKliQ9t8cNhF3oDPIy84I7Osriyozi89syZIlSrItaJ9ujKX1hg1wDI58s7275z0w+R8zIhhVHExvOYn/aKGZpwJ80i9cT5eRE6AfGIgd3TUALGYw+zfl/F9ZQKKxE67AyVXApZqHhsOH57/fIT8OTl67YJOUaaIaFhrD2u6XCIxchOYH19mXvOjkZQKKOPBcEelyEHO9s7UG+0oFgt8zWkKfAZyCPXoBBM3mOsZ8MlpLg0AdW/J9oxNnQ6O2xWataa8OwzT0Md+z7ni1Tq4JfvfAKzS+eg2zmCXvfQazgiGigTxpgivZYWC0Rf9hzY5cvYD6ZiBd6KzkIQjVgVQ+XUs+YIlqTJV5FzBMRSz00nYNnwLY/pZTAaMx6ZcUSzCYVkbR6RYTyNWKRWhZdWS8JNHCVQvn2HwB4Jqv/ENUjmsXpe4IBQACsAEk471Da0EK6vxYSr0v0H1GZwNDMLvWtXuZSwOweeYzN8L/23HVeZs370sx+bRglYDgEdsgjKbGcmSMfmDzCGFWwKYbaUPh8lUMRoBOVwFiejdKMisB+NqdkCmXISzDDswe0vPoNBz9nQ9fuGe6330q2RI5Z8LoHrizchBz0yRe2cjOHW3hiwJlonWSRzjRHHbDIWzrPXb0B30OQ3opPkq5KhZYOOn6jvZsIoAJ7dKFHhKW1kDZ3HfK9yohnClGeIHVSHOOJ4+nvRKOQabzxFC0yLolWKBmTCRMxJlnBKbX4TE1EoiZkFMkKMNku5+YmpUEcLPfL8FPBoSd+xXM9A4EgmB/AXb/450eJQmreQ4ILhvT3KCEe6GA6GMFOtwMxMRVzNJsYhB91OB259cw9mMQnLOD2pl7CtWc9mIsroxRo6VCmTnfyUSWvIR0wslEtAGkQXnrzxBNW1L5XKcHRUh99+8DnsHWFJYqkKGmye6HxjPObcVnDW1KMXX46lWY/hKwC1pjhe1Nh6aj4sM+Cj4DKnnVM0A3Tl40Cu0LGm4xkAACAASURBVFqbxhz7eSiPqvt9ndrcLUDuSes5yKFkH5taFphmvYa9fjyG4sEh5OoNqj6ZLC1DssSStc3eC+bkgIG/YAALMkLlwMuq6wxZzKzd3Yd8owE5NA+dWeMiaHOzpma92UQn1Huvod/VA8/gelSD3/rxD0wZAzbfoHTPNXHQXj8khy1Wo1xZmKdSsuz4whxYzNbj0DOJuBAQoc9MMhXZ6Qd46AoUJXNwcAQPvvkqFQUa7o8n5QeaHE5joXwCS+VDWCiZssg5lOYAdmsF+GhzHvYbVRgBx08LGGEYaW/QhmGCNlQXxudAPDwWIXUoqZQkrxysrxuw1yJRYF5iIphgoot9f9r14dQi11stU09b0Wr0oKhx4zqiuSB4XurarPlHT7MzCYlyF5ly+qiai5679ixcOXeZY8QMKA97Ayo5XCDBKAebm3tw9fKGE5Qkjh7BMEng40++gPlFLmPAphpuv0m9HVCqNx2y8ngIpNIlSvbSOctE6agoAGg2WnDj+nViCq0O0h3A7z7+DL6+e9syco9rBbCMmD0/VyCfEPq3tEBB90VCGjW4pqw3EbCbymEaA9uMZ1u/0in8YSryjiin8t4km5EZRxGUCG3K4GUpKya9Ecwh1x4MoVirQXFnhz388/OcBIWlDATAg/UPNYlJ72snqYRKQKfr4RGZh8aYpDM7A30sBYxoq35iWgExEyUGn8bc8PlYCvZ7P3wLkjE2TKAKCsaUg1E57IDF76qFPCwuzLIjzCRHoYOLVVuGDAsctseKM+Gg/RIPIjZc+OrzT6Df67rKlmZjWFo5hUJgDOXCAC7P3aKa8rr2KtasqfVW4c7RGXh40IFaa8BzIkczNmhuQ2/QVKUWHLlx707nLNZapxWS7ARdvXV0WqMZh9rwKaeZ7K1vNrVidRr4A9R128jEoWnF+gwUKvqRPGnO4d6Bx+Oqoqopi1VfBUB0CYDANi+M174v+29S6q2H2qHN1N9n/b4kKJhWUzYsUxOGjfxxksvKwip894U3KMCA3E5D1EpHVIobzTK4/9g4JBkOYHFxzrQ2NLEMI06Ge7i5Ca1ml6phouSO06cSxGSuMT4ZWj4JSuCiaBiHL3EvpA2YI4GSP5b/Prt+FpaWluDw8BCqM7Pwyc2v4cPPP/O4f4r+5NsckAmHmoZXDAeKHJHAhO8iyzIOlAe0CshTQG3wjaPg+C4tDjmGo7BH41QYEnra8Y7IERNlBgH7mF3cgrQBlhi25AYDKG5uQb7ZpkdjGYPR6gqMsYa7uuE0MJX38lSv4GXlPOR7fX5mq8XPvHgBRti9psTtBUPThpiNplw7vkxir2XbcgCVSgXe/P7rVMeeCkgNuXkzd4oytWyGCdUhmZ/HZCNTOmE4hEqxxJK+WWhxMHEdHP6hkE3qn4n/ARyfNODuLYytN8XKPAcqA5G1W1qBnIGpXOjDxswmzBbrUMhzRyphMYfdC3DcxRaAJWh3B7B71IbDRo8YF5prBglm1bIkL/N0TlIGR1ZfzVKly4mkTGU4DjrO1ta4WJ3Eq4vTRqvDVsKWDVMHzJm8GRCt6hyzXxmiy5TYtUZhrrXv642nlk9LbaE4bfvEWhuWF6JqtZWYtB79TEUbxeZnD42EnxqTVEzF0EJSLgc/eenHUKxWqNIknQ+q4ZSDXCIF0gAa9Qasri5aIYU9OAj2WL57AB98+Amc2Vh3Ne6xDDGeA7Lhi60eWxQyqFPNQKoXj05ajtzhRlYc5okacO24QSGY7Vabxtnc3of/+vbbJvzXHk3t8vJ8/ag9ItjPzLrWgizRR2pHxQDBk8qnkqcdrFvi5IEd3IdEox5s98oRo3ef+V6JWl6uRxjaSdcJwWuhBD/XZpxpARkDuLG0MFaCxHj1MRYFW8J6NbjxDuGnHs9b9BilctJLodGgomSFWo0ieIbo6EWnqym7Gj4vPpIKBTdTTc0zQ3VeWMSEqle5ENOIAR9VXyJUHGQ8JMBeXZqFUqliTDiYdMXVCAkb1UYIsCCzIOLAsq0UhZODVqcPuzu7sLuJSV/T/HAnr0q+C0vlA/oPe77KD2a8NgeLsN+9AIOR67mLZRj2jlrw8PAImp266Z+b1no83A1o1zch8btYO7w4v3I5wGbOK6vGVCT90XR4rwUvLdWHHEWjliynQm0nwCrtyUP1gEM5puk0V3XIw/FY/XHMSp5iqrnS4dOgT5f7IaUenujv5XdeQKdVKQJl8vHfV0jKA4TQU6ilOWxbuLQGLz39qq1vw/yXZ4Y5I1il5nD/hMojc7QNy6n8LGo+CLe+/gZypaJJLmNHMRa4o+sM2JNGhJnmUjCNaydQrwasp0ParnkB/Of+vQfw/e99lwqdYYGzk1oT/v7Xv4Z2px0x5RhQtaYJzol09ZfELu8wybyIkXtOAXMzLxeBzybYaOy8Mc9OjKv3pA5hCJEEL632R7WN8Hzo9wveSZl2rBnHk+wVSvoZkkDgXtrE+PgBjGcq0H/8KiVDETcXe/QE+4LOcrPYdwqWYeIVNSbp9SmCZ3D9cRiZcE1f9fctG7bkC+c+TDZ7ZHwvS4Fvt7y6BM+/9AIBOoYjoiScYFVKkrx5wbHO/MaZRZOxazIz8VuqIWKjfRncjUPW7i320cS+maOcqVv/BfS6rL1kGbH5/bHC5hDOzzyE+fIhZ/JS6Qa+czCqwL3GUzAca82HAb3ebsJX2/egVu+TYy7ABKsN6Nh7TiaRCBDVoEQBhjbNyPYuLBRgecmY2HTjEyeu2wJxIrHr5wqNWZ6gwDG8ziywKzin1BANmG5/5fw7ZiV7JM+1Gb5m72jHg/cIj51Wf+xzQ5OQB/IsnWsNVzuDPXVKMQqfCThtEZdWjyeRO5hR++bz2LaQs2UxDJIkbWovyQl5nd4QWs0WnMF6+NLhChUBk/28v7MLRyct6r1AYZgEhHmS7vOm0fi4wGmFXFKaBHvkCEY44rEQ79EShZpDvdGEK5cuwezsHLQ6XSrr/c6Hv4f7mw+tpin0Z+lAqfLcjCQHi4tFKlYo2qnLn9CRSnr3NQiljC/q/Dnhg3iuZ+iffjzHNMx81BlwM1FA7GFqMD9Pc8keL9NBq1893+1B/uQYCofHFIqVrK5CsroMIyyslGX/sQeCyd+qF6cAu/0aU6gxsxadvVjO+MxqukaOEprsM04D9WmfLxCrkoI2zq7DU88+xdmzCUbLoOllQIlUdFCoucIY1lcXld9J7NummYraPwJ7M3G0k6L2giYbbBuI4W8Pv/kyc7ZM32OoFnqwWt2HxfIR5MHET5o9qffXoNZfJYneHQxWm49bx1DrnEC734FOZwSNxhD6A8t2os/V0rqAPeGdkd4Z+3zw1wOtrBRhYX4C2JtQCG8M1kl5GKejur95AkbYVtKwCB4SDmkAQUfA2PH41PphGPq9OP/fPFNF7Mj7eiEcyqalX14f5oCj6vedfn5mQlaLUGvkPVfmrfxE5qPnrz0HF89dYbDXyW8UQsyCCtrHi+gDozwpTNnliGL8AKNyPvr4S1jHCrRot8dxMJmK8qdQ0xSp3XQ7M5IZda8ydXkK+Jm42ExWejFXhEsXL8JJrQaQL8Ltbx7AOx99YM2i4msz+nBQJgHNrRyCWa7gqdQbqxYm42O+womt8pe7c+KNGefVv2d6iHL3+feEc5huTrlf/EcTjWMdhULXY8hhQtL2DuSPTsgBmpw/R4CLv+sfPZHYNJj/iTLkZNQYtKAPAE01WCeHnIVzszC8+hiM0LETie2XeXhOl2n3NLLqk5bt4uULcP3GdbLViwkHnVxcEofBulwqwdJC1XTg5AYQTPSq1Z0BLkqgMjHSSPwYnok1dTDc8s6t29Cqn3jaiCPyMRRzQ1ir7sFyeYfC5VjKxLXNwyApw4PWDegnaEpyAIzMBbtC3T++B8NkwKYCDLnrIdgn0O2mC6LFwDtLO5sk8eM8sADa7Cwn1dgfkTw9wHTgTUtlWwOmQdlKrXrPVYMcdXZTUrjJc/dA3knBDvx1yKUez9N2bAieA1dWgPwqmHY/HuV9vdMWxN1FGKyQtfhVeP18XobXlItl+NkbPyOJWpqQU3gkNtdECZ/KERsexxsBQ+CG3KSpjofwwQefweLCEhSKBcA+NWg5ZC0BAd5E5WANHUy2MtjPddIwYAHHNzHx5gAjwxh2+3D9+nVy0laq87C1vQO/fPc96PW7ZvldXoZeGqE/5E2Li9g8nNuB+ngfOeHybNHPrYDOay3r6eTpIO49VA/N32l4yWI8zvekn6W1xDgXyWAGni9L0fF/+Jv/Yk6Q42n54xMoUhXINtvGsQXf3ByFYWkFAn/XQQSnx8v5U9avnu8PoLC9DYWTOm0OlhfG8gloIhIVTABNa07OVIOV93Q8ZgaT1b62DCEsdic++9Jjl+Gxq1epaBSCPcbHY6gkxsNj7Ru0vS8sVGGGIpCYICicDRNSnCBGw4uiLbhHxagwmao/gu2DGmze+YpKJoSKIZprNqqbMF+uQQEwasfxg+ZgGQ57Z6EznE+VG+7027Db2IHOsOt5sPH+vgH7dke6bvlkxqDmompSkmiqgqCeFf+OQ2xslKBS5mxcvQaiGfCn7o1FcvO4fHgaVCy/Ml4YkwKPp+2sHPaqpIbwRNrEKMORlYQv84uN54A/MBdG5ufi9uPzQ3CmSBXpL+xpAs62zqYex1D4Mg2EhtF4tXf8+PtXn34Vzp3ZIBML9d9BIKeInDEU0HZv6Jwkdao4ybkg1SqWtEYhoQXf3L5LgE+mfLTSmH4NHFdv6hxR+QQ+n6RJoPAjde/pJjLgk5bcabTguWeeof64nX6fnLX//M57cHhy5FEIM85gOzmnyw/BzIaCqb6xJBKCenC31TQmmLHDB04v5as7J8xj0ni5X2CcPd7cH1BRsuLWNuQHA0iwfvzGOmD2adaPQELIANwGoOSowswiA2FETQlj5Ot1ahQympuH4YVz1Chcjr6xkPiatuKeVo0344cag4WuRwB3map+x8evXYWLVy5T0xKOwkGAZ8BHqRwPxurSPHWnYipE2/4ICnnjlFQYyoyS1Sn8V8bCejW3b9+H+uG2sisAVAo9WCwdwVoVSxuoVoKQg9ZwAfY7F6A9nPdWGB/XGXTgqH0E9W5NSdTa848ZvwDNVgL1uh53qnOgVnyyHILLcfZsiWqJO5OIA0ZP5knzipSJxXCL9CTNNGg8xRi05udpgXramnD0hHTIsLnm1PHCsYR3qPlZdhL6e4NnWxboS1aebBVbP11PLi6IYfLfGrzxwpteATUUZMhig9VQc3koFXJU2wzNOBiJ1u50YY6aj3OT8Juffwmzc5hgZdoSGmCX0EqxabJ0z6wdpX4qIkgMgIMLkGEi0zk6OILnnn6KeuDWGw0MCoXfvv8B3H34wO53liYvDABDMNGUU0LhItPj5chn0niPchK8h6XoiQlS4+XUY6sNnsggMhnBGHK/+Kv/d1y+/4CSoNAYnWysUVQNhTFOsMfrSYbHPAX+AmzKQYnRPOjopUYhhQIMHn8MktlZm3jlL0JcbaKXnmAjDufoCYWaWWimmfE5XvLEk0/AuYvnqcY815tH5yyHXsrva8tzUMKKndQzk51dYrv0MMwsEhU/I0ftCJLhCLYPG/DNzY88U8eF2fuwQNE1vpkFHa8PmjegR+Yan4iGoyFsnjyE9gCjGNLmDxuKZlCx1RrB4RHa/GO7qVgeL7oX7kag5RU8SyujmKuzsVHmFAhtvzZ7yGOoxxvpm6fnR7M4vdqluPBhdUhs/Qj2Vqdh+GYh8250q0JyOyEtSbv5+bH62o7vcxvzVKOwOOfZn2R+muB1xI4XPeRdBLPlZXjz5TegTKVLuGwCOvwbjSYsY4ZsucimHPagEhgn3QHkStyTAEH69q271FqcEqaKOSjQpQbYqSaOCcdMTGkFISe8n5y9BvBNFfJ+rw/zM7Nw9tw5qrGPw3765W14/xM8F24//NdVYcjAHanIlDMTmnK0Vqc5d2he1lEyAtJhJI5COnOOYvPLBvcQtiPjyfkILnWhpD7a2hl60g7Tbe7/+V/+9zGW9x0tLlLmqZQWMGfaOf81d3xECdkyGzRpHJ8Yp2uXauSMsDkJNkOYkrFYKUfjguBHwEnFiRkCmIMu6QA0WSoVonr+xedhZW2VHLMsiSck1VN0jonIWV+bo1C0ISafjLCtm5gtPNmL15UkeiydxrZzbJz85df34Hj3AUnymPG6XN6HYt6vKtlN5uCwew7q/RWPJ+KQaK456RxDvVsnf4GPyhk1NjBVvTuG/YOBA0xLXEpUsOYPRWDCSDxxPS2voKS1fqZs2wqwBKSZgmLchhYs0HtcW8DZ3Ku2zjIcBfrxaBjN3bUCFZgBNZMRwYJUMWOOsIwoGMOqHZPHMwHR1nQVs+/7jDFUCxQTFJE2Nr+I+IgCyPkzl2ClugKjXBGuXDlHtesxrBiFl0q5QFI3hcGb7lNcRgeDCLBb1IiSDNFhdXJSgzvfPIDl1WUbel0wNvo8MgHjvM0nefqdPEv4KrTPBRij2kBKBIdsYrDC4c4BvPraK9Bpd2m5t7b34R/efpui1dJqnicl0NuiX2F+Pg/z80VTFE0JLHSFoeuUiuYzw7QaGoCMERDEOOaLObFnyvg+7fOnoUoXXqNxKna/jKH0OCk8hKP/9f/1l2MsZ+BFEAXE4fMO96V7tHO/WhOOZg4YWYPVLvcPWIqtlKF/7XHOrtVrp97Xwxq9PvK7MBwtwei1jeF3GP8cyrEZNSfkHL325qswMztv7ZgI8GTCoSQobJSRh/XVeVvDHhOkcgXUkPwkJObKyCSGplYOFqAawc7+Cdy/dRNW83dhdWbHdMFy6z0cl+GgcwmOewjyfjoyZu5u17bIXJMSu1OHnYnKJUZxgtje/oD+ddJJfOezHOWiZaW+HwMsLxcpHM4+l858uPmyIUGsur1O3tmXzmxYnXZ6Kjphz3WQoGTB0cxDaRtWW/T5c+o86nA+PquOEXnfacNy+M7qGXKPOFS1o0eP5+bnS130GHVW/DmYw2Wef2H9Mpw/ewX6WA22N4CzmO2OOSPjHBRRM8W6Z4TuXLoYx84XC2TLRwGl1xtAuVRheBol8M47H8DG+Q1mDNjrFWvlm0xaqm6Jy2MqXFLrWoz0MUEXZNLBgmo4xSILJCf7J/D8c0/TucLot+PjOvzjO+9CrcF2+zSN+mCJ74717JeWCiTl6zNhta2UBzLc8BCsFR7bxVaMRgGrCQ8LBBpNv+YdonafDMYUFmyL2Z7sZx5hMXlSUpWdb8ghHWLG6N7xEaawkOdhXHzh4ICkeaxbP7xwnhqTSIx87H46L3HmmWZ+GsQCpieaSUxa8rlv2prpaUzmPHU6Hfjpz38MpfIsFUAjok84iQolosEgARR01lYWSfJj68yY6uHwSpvJGjs/xS2bxCK06+/s1WB4+A4U219SU2/h8jj//qgCe52L0BouApY5cOuDXaM6cNDch2avSRKREw7MIgbrGTpX2fHKDrnDgwF0MCJH068yk4XWFM87bF8yvXn4zPX1IsxUXRkLqQ8UCjO+eUOSzlVEjry82WB3LFyfVm/+4rBUjlerMVht0s1ZkmJS87NCtXGA/jHGEyI1AKwDEaypSZ0snbBj5+cxNQXoNsrJXCBRJbkcrCyswNPXnqcw6s5gCPfv7cLSwgJcvXIWCiicIF5j7wR8R1O1jICfqiCwFop9Y4uFElWaRNFl++EONRypYBOgAve2xXtYgJfG5BiayWYdzDmhTlZUPI30B8ZHQ969bg8urJ+Dufk5ODmuQX84gpu3voFPv+ZS39P8lMsTqmBOHECk/gCLfH7iRjjV4J+FnpkDph/sCbKBacUbPqIdmPl5oZcTzbXyajHNQn+GElS3C8X9fYqTR2CnOjkXL7DTVeYSMB4cQkuEzq46zbaqdVcaRVxpiCtawqxoTSMSPhL5D//sh2Svp6YlWF8bk6BMdAJm+60szEClgtIrx9SjfRPNOPxiDKpo6+d0cQq8pK+2906gV9+C2frfAYz79mX6oxk46a3DcW+dnFTWYoL+9GEPTjoncNQ+pI5ZWQxSy+ZOdTURHDocdozSUwKNpmsI4awhEr/u75FWO3WsfbhjWJTq7LmyJDq75i1aQtAhmLQFfnidI5dA6tFx9AGde/H/SirSvgG+Rk3EgrhZOUVEOgRTfvdmoyNvZLOmmB+P4dbYHrUwkkf4t4SWZqxfpkJClSFL8ML170C5PAMnxw24v3kErVYbqrM5+NGbr7HdXUoW478YMUOAbUqCYJluqsiaUFOdBSwLgq0q2x34+tZtmJufJ+keaRtbDbJWaypfYrgmMQGWczDGnveCq2HijyRYYX2oxdkFOH9uA3Z296AyMwNf3b4L733yMQs1Zs0mmSSwBhPmdczNc7ioPeOngvP0mMP8ekJuRUx7PW14tYGe4HnafURG5uaIwOyiccJR5URoiVkjohdBwCpy/qQOhZ0dyHe7tGv9x67AeG7ORNYE4W6aqaWYkVa5tepk3pZe5A8cTy/cKeMhqGM51p/+/KdcE8fE1TPQk8WdWgdiMhWXbc1RmWIsfoZhaNjRCYmZQZ4JlR2zAHuHdTg53IKl1t8BjDiOGCWlnfbj0BgsQzJiaZgMZaZl3259B2pd7BCF1fMFclXtDypd64qu6YPhmyiVXDzmiJzjYy6vLM5O0QSkB62Wmn2G7PrUhjTJZRKKqpiYkRC9AFGfoTDdBsDuxaybNxchTEwY9mPVc5cdJLx+YuoJmIv4Dzwt2DPzZc3PZ6fOGe7PT7s0+LXi85MQ1zA8VRxyjzo/ZWClrXvh2gvQbQPsHdXIz4R5Hb3xIeTyQ3jxyZfg3Pp5pjcmYy6ngObIfJ4EF6mHjqacTrcPVWk8NBrC7z/8DJZWONsWby+McjCSmPtckeLqCdCxJHhhxK0NqYVnDgpFCcXk5+KZG/VHcOOJa+SkRWFqa3cPfv3++9R/1rdvx1EQ1wrbEnI2rd9EKRM3vT62YmoJrp4kqIcDn8ZYQhI/DdD/gPFYsldCTJZUEGKjzBFr1mMkD9rjMcIGHb2UYYt+ANNNPhTmHf/gAzEt95qkVPD8/PGcxOZmMM3aujUwtUAgR23YXnnjVSoCRTUC0VZvomgwUgG73a+tzNFhQGzB5sxlrCIo0TgkzkjGLEv0CPRbWzuwnvwSiskh9JJZqPXXSJJPMGhZ4QhKMyftYzhoHZiEqIgKo5h6yKNTNOSb/OnrbmcEB4cDCryQHxZM/E5X9In3ufTjTFMqvjaWNcZWcW5QZUJVZkz6XhOLnYS5PubCstJuEM3jyGGiXCDE59G9r/w50lLzs+Z5M0e6XwlA/nj+F/Y7T2sI7e1hdIgN6HGCTsBPFOdPBVXhM0uFMhRhgel31IPhuAcjLMttJl4tV+CHr/yUQZiM9axhYa0clPgp3Yq6S+FoI+h2B2SKKaCNfwRw985dalhenTP9nDHb1tjwsW0nSfgIulRygc+9ORZs7hS7fYG14O2HW/DdN96guvvNegNOai34l9+9D7VGjRaHBSA+b9b8GxB+pcylExD0Y2dAwUa2khAC2CRA/jbXngbw+lxMc21wjZBz7i//Izccjwnw8gw53D5TGUPh6BjKDzZJuh0XizC4cR1GaLN7hAG1aUJvnn62gIBsqj4sKT+JZwuKCABZnEcLaAHA4eIsryzDy6+8TFII2esxBA3fG4vCUd33BJYXZmkd8TuU7CumvLNeD+lGdef+HnQa+7Da/TvIjYew274Mx/11JevyRPEgorlmu7bJW2gBXYqVRbQgATrZdA2osfc3744JM/t7fYo24j33w9m8g6G+16GMThNgikIH2RI6ZhWBeWDnVyJIB0mo+TKgKo1O0a1vmpH5u/UKBSLnS3XvaDHeF9Z9N4iZT+gHmzhecPjC9xcl1b5DRGsOeFcUtyzvCJmVR9vB4VRcCffu1WffgLWlNa6FQ03EGewJ9vFvNONQ4hVH7qCQU6myoxYbnrz3/kdw9vy6mOChgKYc/H9TYoHulRDMvDNpkmOXTJX4DK6Nf7R/BNcevwZzC3PU0KTXT+A37/4OHu5iMxP344XSGkKT/UAeglUw57ChiRRp9DhxBo2E13wLkPX8UdPeP+m5f+Cccr/4m//CxT9VYSt7qI0JSAkggOWFC/v7kK/V2em6vg6jlSXqCiVNCqZ9LwfihpisuSJgPTrCTL9wjEOFn4XAlzW5LBA0n199/DG4duMaNULG2dJ/JqV8iBXEAKi0MWERFXeS9mtismDRD1Xfh9uHMDz5FKr9b+CkOw/1/ioMRyXX6s8wjIPWHtQ6NRgkfSXWhTHuWZxVFkKJvkLXHqo59RYzgff3B9DrOdHegndoQ1eilI1vN2srJgg032AUjj1kQk+2/IFshg/gTkIVkDHgzRzIN65IfH0QiuIidLQGlDGeulfOgasvwOtnI5c8OjHx49qdpsV79b7R8dTrMzBMGk+L8UHIpZxfTeux8VICTYog4PrFJ+GJK09y2WICd47G4XJmGCiJxnYuYI9+q0arA7PVKuQKBWIKX319G/LFoimMhmUSjHMWxzHJtGSjp0qYaB7F3zFyh/15Y2QEXF2EmEcB8nDt8cehXm9SpvoXt7+Bdz/+vQl84jXJoj92/nI2LRbhw05Woeqos6EV+4iIvzHgCM+ey/vwr9bXpe9Ji9oeK+O5hPgUSl5RCdifBUn2KakhnBsezn6fmoRgF6pRqUiZtdScBCtemgeL1ZhuDyQ2OU8BBAnee8qAllC8M5w6HCrabdJeBJJa6tLwfYOFRHvh8995Fi5g3XxyOrGUQ3XsRyMYDLDODMAM9uSkWq4musAwL3leq9ODb+48hHHrHkBnC456G5Ag0QtY4KHCdPFBG7ZqmzAcSUORcPMd+LlCT0YT0CtKjMc4OwMp3W66shUh1hweDqDVxno+7hClpWKp5SGbbMI1BVexY9B8tQa6wAAAIABJREFUAVaWS7YNLy+pA1t+vgK3EOg8hkRwm6b5KcfzeITzOvtRR6I1MLKbBVZSf2z97MDqHnOYLNPQB1X1HxANJXUerENPx/KL2Su9fta2r9ZPY74Lb/XXL3M/IAd/9vpfUFtARGccn2gdK6tSVw4Ee1NgbIw2f2wEPqZeD1g+YXdnD05qDShXymT3z1NbQhaP2J2F8yiwdI9RO/iZKdHAwffOUYtr1Kg14TvPPwfHJ3USorZ39uEf33kHBkMOZOD3d+HCMeCfnZEQTJO1pUVutdesvTgTZdwvkC6/4cp9OEkz9JXQNymVzjFbK0zY6zRz1zuqKSamojjzFh9tB27soHVnycavymRznQ6UHmxCrtOG3DCBwZUrFD4JJSxTGkNY95mOWAho2NJaIJB5A9ppmndKAX/AJB3zc8Dnra8spF6DIPZeCUTeWmGM/fw8+iG4hKuE24jzlmyaEmZgom00EWztHhOhJvXb0OkBDEdcZ0hX5at3G3DQ3IXusGeidgRww2QoKzIGEoiRdAyAC4G5WiyhU9DfKzQx1WsJ1EzZBIn3FlOblVtsPRLttORn4xKsrJRIbaaGLiZrmnFRZZrKqRJHqZWITdGugLZC81A4XhhSmgpd1OOZA06Snxz2zPmZHcoqxiZLaN7HOZX99504P1VsyyCYsR/7ZjRrwlJrJes78X2FgYUMy/yNQQdIu+wEBrh26QbcuPqkVUYYInOQp/AySnuFYX8IoyEGHmDJhBFUqxXKGel1OmTKuYjRdwT2COro2GXGgU7bMUnY7AVGekELDjITMuWMnNkHo966zQ488/ST5EhutzpQa7TgV++9C8e12lRWEtwWrMeE2bTciDwmIrvPHEibKSrlR5FK2j5s6dkJClnMguFY5PnI2RZA1k47zyGTxl09XtzbA2Ale8s78C6s51Kvk02+cHJCXaCwl+xwbZVb/oVMJ3h2yG94YyP2czFWRnhGKPHENAI7rr3fT17Sw1oGHjJYj+PKHe4FGTBz8Pqbr8Hc/AI7lYwtnX6nUq529TCuwEon+CkS6f3NQzg42IP28a4JufTXo9lrUAglxsqLtxxBKC19W2RxhgNDZAHfM5gRlvwV8nMx6Tau3HDjViuBwyPjtAs8OV7BMhue6kIkMcRyablITUocBvL3jE+aHTvG5GLbxVqFF4sfkndeolyEcdHa6+qWimloaVeHS/LrOPBmoVvml44m0kzSI2HlaNLrpyNo8JLo/MLeylr7U7H7kgQm724FA2rMwD86h0QLFjoGP5T8zWI6+jCAQiGRBvCXFlao1n2OGpEYRQf3DksQD0fkMMV3K2MCFAJ8rw9lrIeBphgYw+/e+z3MLy1BqcwCIUakSUcq0g6oRSeG3CDA83kijZjuR/zhDlYY2dY4qcONGzegUCzBwd4BmXt+99En8M0DLNEw3Q9G4qCmif+ZCM/0jaH6GiYwnfqoTIQK7oxJ49O8SciksphE1kRzDuwFLBDgi1grB7PpStgo5BrXrPFCSRUfCUqnBnCpAEtPIm2bdApQhC8E6oi4zd3hCi1x7lkxEJTh7Dup9fc+Myccy7e+8ebrMDM7w12p0IJJOinbG7HEsNNC8IBwpiiVKr6/B8f7m9DvNPmcmf/B53SHXbh/dA8GWG7YjCCSRWzeU9GbihO3YCDgEKkj5L9vDlrNBI6OMSLHcWcd8SCRGAQ2drwc2UOxhHGlotsVxmvbe1I61YszxK6kfTnJ4fxMGIa3FE6DZFOFjGfnF5M+dOhlTIvQoGwYYXQ8pXWS/ZjDRLLnp8xFsfF8AXHC+k2an3p6dLxgPWQeJL2jrX40hrde+SnMz87SerJfM0d1cwbkkC1TIlQek6PGIxj0UMIvcSmEMUC31YKbX96F5RUsg2IYk4ndpwwUqXM/4sYlpDfk0Rtg2hRiqRFsgFLMQafRhrW1M7B+5gwcH3N2+Ec3v4CPv/jcsjy92LGtxmdguWMsjMadtOTHRS7Ilmkc8mk8sqjqI2HGqM16Fo+o5Bs/yakz75mYsjAtpvXzfoWmF5bsMSZ8d4+crvlOB5Iza9woZH7exsxaoFKGA36pdDRDFPBlADGBKBtsFojpM5NlXolqGepGa44S1T0gkXCBQx5LkF4owGtvvArVmRkOJRNpiARQ/D9d2bNAYZnHtRZsbm5D7XAPBoOuJTAcv9mtUyXKVp+zXjX5hWvhzS+LcNTn1uEUcE8PWPRmKrrH1xoM2Ek7wGQCT1HOZsd4kFaWi8YBphbY+l0D0ApPVExKDW2EIajGvtfnUcXkawk41IyZLDIarqh5Cv1ZbUBJ91prfeTxNNPUwuEjvi+9uuWZqoa+PXcGdOmf8H2DnBUMl13egFeef8OmnGGGOP6QBI9nwvSsJdFnmEC92YGFBey7nCPp/9NPb8L8olTMxU5qeRhh7RsqmZan2vZkgkLAR2CnygyciyLzw18x4q1xeAIvvfwStDt96Pd7cH9rG/75X99JOWbjYYCsmWAI5tJSkRqb+OYYj2gyLBBZCDXt55GDqz8Kvo4Ket71j1icTI7k3/yf//e4vLlFzUFGs7MwvHwRxlVsvmGZsnc+LFGpg6C5ohXC5QHBdZFz7glC4ffhPLx1UQ46TdO+ycAnAX8hDSuI5GfpSc3MVuGVN16nwk9khxawpwQRflExvyRJHvYOanCwvw9Huw8pTBMJnMMxe7Bd34JWr2lUZt/xZklHH/oJ9ORkb5dQxZKcekuRrFSGphfQ4m0eOp0BDqhsgmN7Yrv34MKMi6oxthrkZDIHODq6RKx1dkQ1AXfwgiYf4RpotBWXhbWn+u/Lt0YAXBFPuE70tx7PfBDOL6XtKzrX654az4q4zlarhYbQAG3np+bh5uf4sH6OkEpsf0MtQkv89vpAuvrxaz+jpKl+b0gJVVgZU5zsKACh9E0/ozFgeYMing+0zycj+PrLW5AvlCFnWgNiQTQusmMaolCqLLLhPNXhsQXNMfnQ+Aho7fM5+PqLr+AnP/kJJMOECqOh3f7v/uWfodtDJ607Be6opIkHedTiQtGEYPoAb0nrFOyOgrC657TvDVmmNL/oY7MEu2n4S+xeVGL+8//8v44HF8+TJE/FXRTbS0m94hgK3ILh863/6LTr5KBIoIbYBz3U82VtTfAhh/aIPACeUGhKzdnff4+nYQr4y6+/yo2XBexpWpJsz6obSh6H2Lz77i3od9uWDLuDLuw2tqHVb02URjwgEQqU06xUmMnEySukNcDw91DN5PFccPfR0QAaTW5kImvq7OrsxEP77vJSkULavB9rO2eHXOikstESunerDR10jTU0s9XA7Oz+hrcoEwttuW7UoQlRJqnmx+vknwydOczj+VKP2w73hcwvfF8WfKy47fE/IU/7dMV0WRORdpa+mp5eP+/IMt0GoC37K/PTzFu0c+fodbt548rTVBmzUi1BkZysecJr6mxlfFUYYowCTdIbwnCUQAlzS0YAJ8cncOfuQ1haWmT7u4m3Z0sNOgg41FKakVvzjinHQEwAz1oBoHZ4DFevXqPExuPjE4q3f/v9d2Frby/mCIx+hvSKviQbgmkPRcYQio2kFFwfktJNyLXEGlzrVted01BJjYaDnioAZhGqYoF/9Yv/PKba9QGHSqum+gp3QAK6yuQ7oVTiga86bx6fDsKvwzlqYS9c31BDiE0stg92XnxSyV65sVaBZ195ixo3cFyCZMKy3wn/ajQ6lA27v70Fw+GAQARt8vVODQ5a+2mQN+/sbaysQ4ozi4OTGQwnnugSh+mVsaAUamjmvfgOE2omt5vvarUETmqcO+D4u5sUNnJeXSlSViw+x4Gxyingmar/1SFt4XUGuA0C+uCeLXFbMDUA7s/XjWmZmZhMLNL6XZss8JnrNCDL71ZLUVqlpaNAGNJgz34FcTqHRz4oT6E0DLnPMXh+Wuivmnp+QQir9o1YRmG2en52Ab734g+o5SCxbXwHjJ5BNZUIn2Pu8bWxYiYWR5udm+E9Hybw67ffhwsXzrF/y5ReoLB7vIEqYuKYHMZJf2JrTxTzi1iiwWhAVPVjBKV8CS5duggH+4cU0//l13fg/c8/jghPcQjC4zIzU6CoHGpoEp6xP0SS5qPkS+yRM+xsJZkwadDECGshuHqApaSDScPJd7jWEmc/8fGGiLMANAvIs8aMZmaqi71DkQmA5gbNKDRzcGXHFWBNsyoOXLCO/NX5z2F+7XFYvv7v+FyQA9BsLgm/Y2i02vDVzS+h1agbgBzBg5MHgFE2+K7ufTX35eOpQ/LsvmQ2ZOEdSI/nkmxS41lHpBb5DNMy0o2fgQjQbnPZBCtxmGnj3zPVHKydMU1IZAuk56Uaz/fou3j80GkswBUCbSiha2cw7ZB5lgZyb/0scjlHcipKJzR36fBKRSoOqPUBS8fguxhvR7SaEWbtr+ew9rQsdbpPe1/FxLVDXdNL3LznGE24fuio/fHrfwazM3MsZZM2locC1hwmGzuXT2ABBKgYWrmCVTM5Ym9rexdqxw0KyxyR+Ybr2aMplGruEDmbsgnFAhSot0Oe/AH4OhIhhJcOWz248eQTcFJrw3DYg4fbB/D2+++Z4IbTzzUuX7XiQjA9dDaSkY6NtyigJcqIw8cxYctuJyC/J+Ja46/OlfHNhD69OfTQoCjPjdGcLwJPBPsUNFlMUSn6p5hqwm1Iw50BPbrQTS7LNirjEf8R8J04B/+JWnOIM68xLJaOYamyDwulE3pc9cxLsHDlvzNZhK51H0YnbG9tw4O79wC76wxGfThqHVLzECx+5v9MEh3CAjEWRa3qz594eo+GIyMyiuRomIK5XjQRFyZopHEZLzB9YONxdNJSX1LzHe7H3CwmpxSpPjjPRJ4jR8dxBS/kz4o9AZMJ3mfq8SxxRMZTpQbkELlkv/j8nD3b1b3n1WaJgSIsst5XtL0Y4zTz1CGZGmRCx7w8zwt6iOQmTBpPU7sD9wzGNMX85mYW4K1XfsSaJJpjEoR7c/5ZHKfesWi/Hw3QlINNTdiU02o14dbtezC/wO0ySYrHYUyin+tmjj4fqRU7pvBKLhpocrDyOagf1+D5F56H4SCB2skxNFoD+OW7v4WaEbD0WVMKlifoYcRYqnSCPVcGTGxN+qyzZmzNirmmvZuWbWaL+ynbasgsLNKlz3mUt2VgiMJVD+zTcJS22U7koTE8o4SRoOLcI6pMevPsMk7pkGbeyOFwckhiygLCV6XQhQtzt2CmiK383JvOnv0+zF78kSEcltSx0NmDew/g4d17VGL4sLVPdeWjRBdyLr3RKf3PAT0/UOhFLVowng+sfL8ffaNhRULD3HhaG8Ch+/0x7O1JRA7b57GYFIauUYIwAaAjRt4f5RBV8+PrnEZi18fbhIzxzL5pLSFrPL0ksh7CIO38ZDy9SZ4JSEvS7pyeNl6oTcX2w3ukXTxnDmTtQdOpCuHTiWchjuj5i+Spwm8d3YchgVlleRUTH4+hWCjC9176IczNzbMpxhQxw9IIaHShAmb0Pjlq4oPNUEpYPgFrR41H8Lt3P4LVMyuQM/k5hXEBRvkR1kMzMZ1c7xjDLDnvnKtgwtiYluk6gN2tXXjl5ZegUCrB/u4u5Apl+PW778KD3W0rA2kBkE69qipBTAYFlvkCAT6XTpj+R6D/NCHU4VNGhJcFX88mM8VEHhE0vRGNUHS6Gcc8xLzttC/LgJMK9fSgTZt/HHik39viQhDrH3aEnGLF1CXOWj5XqsNG9SFUiy3IY0k+MQGhaprMw9L1/wHmVi6aImUjODw4gnu3v4Fms0GS/FH7YGp1MgV2Aba7CfJbh5pQGlgC576v+VngZ5bHzlWx+zvVyBEe7oN0rer3xlAoAoVVYnil3SMv69W4qc1Ji5lpYu8cA2cHdtqv6R8ao3G7I2OmnjWe976aCep1l999f6r2rTpfiWFeYZJXivYESybNzzqXPT+uJ2jo9007rfmpWtIP3zdQqmxWLN0YWImUL9mYV5henrvxElw6e5kle0x4oszYMTUgx+QqrmDJ+5RgVi2VWODaUF9+cYvMMaWZsulUZTJkqc49lx7Bacg4ebTbYzkFZCJUShzDPDH/owVrS8tw7vw5qNdaMBgl8P5Hn8HN21/yq4imL3QeEop5Ye5eVQRsbMKXCIqcAqbfFmtF2Am9sCHBTBj/UTA3joHkCfdt9rFBY1K1b06YkkOqlwnH/LbrmMVQYi+sQZPXfwyzxQacqW7BfBGTNfgusR0jyB/1zsFJdwVe//73oTpTpWzYvZ1d+OrmTWgPWrDX2IE+FimL/cTUh/iV9mDh11Ly1aGZuslukHobvXjmd0vnoSaqrhUJOZYEhOabw4M+ljGH1VV1MJSkFM7PjhcSdbi5om0asPFB2gc9y5T0ugXjaSFBS3IhbWTOL9gTq3SdMj/2c0aSqDLmJ1r/I79vxvwswGkBKKCFKON9hPUTRlEuleGnr/8byJe56Q635jHSohHqGLRzVEZhPE6gWC7TWer3B5RRu352nXNUUIpHvCfnLHv3qWsVjoOJWoYDjXNF6pKFT8JEKCzJcLx7CK++/go0Gi3q5XDnwTb86t3fpnovpHHURDTlchRwiFVY0VmbmU1rB5gOmWJ+t2hETeb5z/5iEtDHnptlKKDz8Ff/6W+dX2mC9H6aU3UagNWKS9ZLhIs0DVfjgxQpx2smFY5Ryg/g8vwXUClg53pnjcXfhuMSbDafgPYQe8nmqfLeT37+cxgMB/DR7z6A7aNN2G/scSXKKX48yTwCzHoIp+nE3yVTqg9AeOKaKYmTJUJnqrNWgDFAp5NAuZIHLIFgTQwGAL3XDsZjYhJCMld6PgGJxDHUYIkizcDc/IKMa50XETIgZtnOixN931BfEh+G83lI3oSWftMMTsA+fF8XDumZkLz185wLyszIZkIbCpnFdGQTQmtA1v56m+aXxQ4ZnId15vmvPPsGnN04z/NEBy0lF3IEDUr2FF+PdW9GI2h12jCLVXCBk6I+/uhzKlOMUT0UdWlAnfaXUN8UVpOqCmjKEbs9+4K56fjDHfjuG69yolWjAUe1JvzXt9+GTo+b/kwDjKgwcBXMIAlwirM88ZIIX5gGuzQ4T3V9mpNNHbcfOGgjh0DO6x+6GFPePx0v9QebRlPCYzlfrsFyGR2vh14WHUUSJItw3F2H2mCNK1sayMDMv4tXLsGnX3wMh8196Aw66uG8XnEunl7LKZcg47KING8OttatUtoiLagDD4034X2eRkCnJ3A9KU3Bk6jNjKPj6WUIQmlDm6qdmzJ9eJ+p942tblSyVy8cldpFRo3MTd5fgnYiSoqlEwkQEgleDrH3zOBZ3l4pjUdtmTPpRPba4r1MMKCclAlIa5teUIPQsZh20qt7ZnkdXnvhu1zvx3SioilRFKWR0M3f3VYHCuUiN0EZj2DrwQ6VQi5VSwz20vaQxjEvjr1pqasVhzuPqLMbW/HRsorx9q1mGx67dAFm5uZhe2uXGMW/vPsh7BzsTH20UJrHgmgo3WM2bfonQlmTQCnru+jnisHbBz8qTjzq9e4NFdgH0qQq8eEdYg11VOzJfSBChnAoJWRYliGbe5oJS0tnerzwGTFGZ4N6zMkrF/pwcfZrmC01XZKMLVxZhO3241AfrKWSUUYopfSbsHXyEIbjoV+i1x6w9OJr8E8dOAOiLDH6SOiHF1pNmV6R18AdSgmz5zUWCZ1XJ4wukQH0fug9taDhAYBEo0w7Xpq6oyujnbmBTcOf0+njickt+r5hUMAUx3rieKp6ZxayhO/7pxsPm3yY4vDK0B7bUz3X7PmZdo1Eko7T6vEQuH/0+s+hUipzpymMhTd2cjK2YAcrisekOt3QM45a/KpZx1o5X8Hq2hpl0dL9COyE8xKCiXVyeB5ot0cbC7WRxHIKSJcl1DZ7sLa0COsbZ2Hz4Q6UqhW4+eUt+ODmZ16uh37nFIPG0gkYgrnAVTDTvRYUOIqJLBjEnULzhXfIp+Y7dP4lTNZH0XAnLeqlsCD7acrfZ+ZnwT7GiDy1wiTypKQxKaBoBtBaZaiW0CtMiKLxzr4Hihn5CiraSMbW9Io2+fWZTZgr1qlYmf7pJXNw0L0AzcEyDE2fVwFVJFAMn8RkqN6gq9yk6u2CDND0xqWOllc4jOfij+ena4bb6Dbct1PrssF6gR3BWOlShc7K6H6kiV+W12McKstV4jUcLcQBgt/QJC4ZEEnHlGuTR5B34OUIKIanCCUczwO3IG4+fFemFaWuKEaZda0fuSQhqHo3s99X4SjvfmR+Xn6BoRFte9eMLQUJsfEiBdP86CZXRlvTVWx+T119Fh6/+gQ5aenZJIKzJI7/g45VdqomMOj1oYjlFVATGI3gn/7pbbh85TLkkUmMjN0eTYS0/GISygOUsOHJiDphUXQAAT7/OhgmUEwAHr9+FTqdIdSbdbi7uQvvfPg7SJLhJHO1FaxwqlQ6YVFKJxhxKVXoUQNQlmgUXhNK7j4GOLLVNBeGTMZFa58p+ODvM4oAONWqENhnS+ICSGZz1YJoAHGk7hbORblpadM7irbYQIr7mss047DgFHznLw1HD1SLXVifuU/x8npZ8PdBMgO1/gbsd89ac41bnjG0ei0qbcDmGo91nTKr2GyDkET7+mmdJ53kER+PgDZDhHPOF9+AqcP6whMRA7UQMDXo87Pj1R396/za+WE4ogNptfphCKeKNAlZH4OR0Kd7X5mfBfKAuKIgPqGCZGq8YCKa2ThbuzvkuvxCmAwXgr2sX/iuOsrflUtw/gW5XiKEfBkiTSxa83TzE2ufY2A+PfHzfvbWv4VyqULROEKI7FxlRyt+jFpHvzeAEtr1yZQzhoO9I5LGF5YXKCa/iM7XAhYENynYRJgY2ZOHAkaOYFQOBd/nIZdw/Ry8b39zB1577XVK0jo4OIBmqwv/8PZvoNPV5tUYtbjP0JSzMC/dq8KGJimC4Rc3+RTunKbPMJ8zIcyY+KznxREybtwQpOVvQ+Mpg35UPHeYZa935TZyf2U6Valj46cSBwBPeyxBgfg71cD2FzcLyrR5hQhOqT92kQySWUk9xFvztxwAMWcgQZUKQzg3cx/mS0eQzyWusAkJIAXYJXPNCkny9giY98MkqPvHd6E7aHMjcZHysBsVzSkLfGOb5NbD3yMXFRBdNCsga6IJ1tY2DjGgq5uvxDJAgzhyy9ht1qs75AKQOpRPYk5iO8xgpUAi+DscT8xWHogoQNefa2YgTs7YeKqajpoi7+6085PIGj/KjIdzDlZl4tBbbkhDMzOPIbqYHUdz5rc/xvx4lun3TcFdZrisjSmyt7jku/T+vvTky3D+wmPkpBUHK/7LJhhcoxGMh0PgKpljKFQqBGijZAAf/u5TWMaeGJSfZZK0KC8LmQLH2+MPhlpili7Z7fOI8kb4zwE8uPsAXnv5RajOzcHxUQ06vR7849v/CgcnhxnCmSCbr+liJrhUwVQvnn3MLVaFOMAEEPs6Gi1jHpb+7jSMOQ1nQsyQ8dy4ub/8T39rAw9kwrYKsZCRbVQhkdomNtWMw8Bo1imCiT74azuVU2esoyYsB67WQI/jwHoM1UKHHK/LlX3I59C27pyLCPLHPZTkL8JwjISjVasxFSc7aR+R2WaanxSDneamSddMs8ex+6e5zwJR4B2IRLAoQcDDvMCsHn0Tu4tq7z0zZvi5ZWrxhckcT2u/9tCkY9QtHZtrJo43YW8yNSjlaJXb9TO18BNbP02BAkWhLJHaj8j7apDS8nvqfSPOX2/e6rykoVGRwxjg4vpFePG517l6gomSyVO8PMbYJ5BgvK5xqvZHQ6hiYTTsxzwC+PzTL6AyU6HIHZLjiUlIMTQ097BJhxKsRlgcB2vvFLk6Jjpz82NotzuwODcPFy9dhKODY0jGAO98+DHcuvdNBOz9s+4Y49h2r5ouBHOKQ551HjM+/9Y48gjjhc+g0Et6FbMuSjvjj0VbUwdNwF37F8X2mZLIFRV6NksFAHY8taZ2vBjCm3uxds36zBasVHZMTXnisWxkGOeh1j8DD1vXmfPq0BIy5wzh4fFdaPXblkgeaQM0E1LSdtZBn4j3gR/jtHmEABKNQvEANuxY5TpVZYFM6hmKRsSG7EwirlBbNMIkEhrq0ZYtv+w2O3wnkmsC4krbwN01fqhwfH6PPp6Trv448/vTjBdqTpr2okwkABDnF1DRWIqe/uL7/z3F0fNu8f8mwwEUELyLaKcnUz4k/T5L8UXuWHXn1h2qDDuDxdLQJI/hlQXTz4GStUx0Dtrt8c9kDOMCNi8fQx5NOegSGAHUjk/gpZe+A7WTOpVPuLu9A7/613cca49x00A7LxRyxpSDUUNuhU47e1G5K2L90IxYzlh07Ah4TzuHaa7DpZDcnRTYk0vNpMN7zli3r2zCUpKGHNwUqNJ16SgfoZGUs1dWyBKWswvawzsGKBX6sF59CAulYyjmXbw72QtzBTjsXoCT3hr0kxnPFI7DYjPvg+YeFSnDxiHT/kyzsNNcI+9OexzRggTUAr8h35aV4W5A0DcLZEi80bh0f2xrhlBmmVg8sMyH//VPmP4sOp6SMPxx/Mgj2R99DX+m+9+q+WunvSdouPmJxO4EG74wtn7pa/np+n3//zGeHHiAx85dhWefeomqX2IWbbfbhZlKGfIlaTzCxy4ZjGCYDKjOPf4M+wN4+9f/CpeuXqb9ozgbNMuLqRHBfswlOVCKz42wI5xpYYim1wIbIVq1Bjz/3HMwGAxhd3cPas02/Oq996CLdvuYiqNxxYAr9l/ARuToqC2X9U2nI0LsHE599k8f/k92hQN7LcUTNRuithKV/kwVKvBsyGaeGsTMOoqtXzaDDoux+ceYR+z5pXwflssHcKa6yeYa9bhkXIT2YBF2OtdgkGA3HfNgs7m9YY9MNUftfUrKyPrJ2jRfUjRwM2V9nvSzLKv0vpqGYARYGHDSIO1Lu2Fpm60XAAAgAElEQVQtdJXQFJhSxNnpvP6heKRDMG08jgr7dGsic/MjlGKJYg6wfceXq+OigfS/5Xj89vH56axjf356P/zIjJDhOWaVLgcRW79ULoe1wbu+AZpZaSbpxkvPz+pSyjkeajz2nJlXqpQq8IPXfwbFfBEGgwGUy2UoSudwtLuTlM7JYZ1WB6rYDIn8oCP48P2PYXZhHopYHTNBCw9XwsTG5CLZU3x9YUylkMdk53ERPDgO9qV99rlnaX92tncA43B++c67cHB44CeGBFYFqxgaqsXQS25E7kqBTHMGw/P8rcF/Gqlem2I1bGQIipNwzWbQag3Z1lAxlOyZVNQDtWtHwJxePMI4xFZknbKTbFx6xuZ552fvwmLlAAqAteLdBch2UJI/6p2FwahiIzR01MVObRNOOicwTFWiFK4W2orSQIdX6k19NKKIj6cPZMws4G+cgR8jRYvnX5bRP7S+nVXYtnMKpe5iaLPMy8xXJVV5W0J7osMk3Xgi0ev11/QTY5phxIoG/nA8YUo0HzNhYVAOeJloYu87aX7eOjlxIZKOn/2+3vyMOqT3ioH39Pn5++EfCH88aXTyCO8rZE/DOh+aY0gsDLnoEkf7cs13nnwFNtbOQRlt6ibZBsMqBRMoPiIH0Ot2yVwDphBa7agB9x8+hLnFOXoGlz3G2HpTqwazaalOfg4KJjt3THYWlPq5QXnt6ASuXnkcFpbnoV6rQ7szhA8++QS+unM7lBks+KfMwthisZSjZiZY98mZcuKqQfq8xwU2oSEj+vAK6/4TCvf8Md2Zi0Zke3GFWZBunpphFuZonPDsm7E8aTxmB3Omfs9c4qlSsXnpsbJ+x83Id2GxfEj1awp543g146HjFW3yh93z0ENzjXYSA7YA7EOtc0Imm2TsyhJPXib/2+hmnDpAfNNOvS24ICSumAQpZ1azKtKWJmilIdGHPgYPVgLpP7qVkTIVod9H7gtt7OF4zEPSGsCfcjw99qS1sPh4yvw8cj5l/aZ539j8svY3tr6GL1uaeJTxzHak6AnH2Fg9C6++8F0y5dBzC9R4kMIp0UBDVTERdEZDaLV6MGOalw+6A/jk089haXWZ6iDk0PlKbQlNNitG4BCos90eRgmM80XOpsUkzgJAD9sRJmN48qkb0G71od5swNd37sL7H3+UxqHQyqA2CCtfYvcqbK1ZKmGims/8pjuzWgib7o7/NldFNHMbeukxtDB3XIk5wqlUl6PUYVSNQ/SLCU/Ri0r7GQEorEKJCVGYDOWkXr6w1V+Gu42n06hm3m+vvgv7rV0OEBVq13GfVooNOY3M9jRJfxJXDwkmdq17rkiacf1TCMldH5NQQmk5DGF0YKvtPh6LsJUTrSSiEMWN58f4y3PdvxYSU1K1lr6nHU/mwow8Hrevr5HrvPdV0vWjj5f9vv5+pfMp0poNzS4o0+G0o6w8BEGv+Pr5Y4b78Ujva80FDgh8jczfW/zrZ6/9HCrVWVYjKVqGQzDJHINgj7H0I6yi2oV8vgRU13g0hnff+R2snFklGz/3RMmTZI3Aj2YaalVoTDnF0RiSAta7ZzAma1Ae4KtPv4Kf//nPqHZVo9GE3aMT+Ptf/dK0c7TWRSeORgRa3b3KlU6QsxacWyuRp0GU6S7tx3HCg6890bqKCcRI7M58ytTrjzeldEx3xqRy3lPPQes5UzMk+QAzeWahIzZyb8pRG7A3fH8sULZa2YblygGU8l2vRjr2pK/31yiMEouUYbSN1iCGyZDs8SftE1OJUrN0DeLhZsb4bMzGpD+Lq3qxOG1/9BgTUVdEbUOSfOGIgOy9KhFIb3AK+L3rzHZpEVaZp3R0jYAM06UPAPrvEGxDYLYEItkZlrHzmFlmHW+1ba18AUu3h06a/RbjSRa0XSPtK5gwHq6ZycWIva/bm8nj+VK2o1fN2Ph4qfYrVlvInp8P8swQ9Dq736d7Xx7Pl61wjAvrl+CV517Hamc8QzKvc3cS7FVLZY+TEXR7XSgVy1w8bQxwfHAA39x9CCtrKwzgkkhFA+AlbA7KYQgmhd/jSFw3n8YtADy48wBee+VVqM6UYX//CE7qTfind96Bdgej62TNFPUpcDUiFD2rUsZ4+wJVwXStPmPYwevoQlPkb6ON2nyjmKSvMccXshwzxzUOMSakCcGKcH6ak2km5d/vOWg18/IZj9pp/1dLBZmMzzACKqAUYzzAIL9UPoD1mQcqTp4NT7jx/VEVtltPQGs475abtIcxYP2aZq8OW7VN1R0qXNBwowyns9xYQ7JbcF+alMmHjENtuh0mi1gEsN1BdU+OMxPH4f3niu1Uz9x3HIaMJQvoQyekGzEcjw+8z8lDpyAzglCb4Xti44nN2JJxtMTBn3Y8KxGrSAFnr/bNSlp6FqAP3/cPGy+kRVVWIWN+WmMI5+cijuMM22MCgupGkxLNWPY0ZKxz1Vn44Ss/gUKhBCMqfcBdvTALFn9Hm/twhBJ5At1eDyrVCtnxkQG885vfwcb5sxyNQ4Yf7kuLtnty5mJJBXTe5jE0k4raE+ATIuQBur0+rMwvwsa5DdjdOSAn7W/fex/ubz9UIaFMNxbcI/0hiiWukzM3F9rtTwPUtGasNWq9i2kmEdcEQ41c+390Epb+nZllyCjiGEVgH5Nj/dhQRnh9nRBJjKekNIlQq1L2dcx4xRaApXzPr/A3BmgPl2Gvcxk6wzkqN6yrN+JW1NrHsNvcIfu8z3H9pQ7/ynauxphEsG2R/rCTMuXssgdOE5GU0k5EZh7UCs9KcXrz/BBBBhwB8pi5wzG6QKB3TS8UwNr9DDJjPQgK1kDWU5siLKOUw3bKeM7kpp2BvvQaO0yxtU+DUzxL2D9cfiZw+L7Tzu/brJ+jEf2+Zj5/tPWLh/ras+CFrPJbhPZ9va6y7i/eeBkunX+MQRWrGpgaOWSeGaHVBnFjCM12G2ars8QU0N5+785dGj9BxoB1z0wzEay7g1U1qeE4moYwm3Y0AnTS5nJFA/Y5GKGZqJ/A9RvXoNloQ6PVggcPt+E3H75HGfBRTNNOd7PoaLfHdptY8hjbbYYgnRa24tjiY4r/9PRZT4O9T2/ZYdmTkS3yrZpKpmSf6WQ1gp0GeSuVmV+iyogSCMv5PiyUD2GjugmFfD8Faq3BEkXYNAbLnmojBFbv1uGgtQttSohyP1kbnLVAeoNiDCCbKZy+5I96b+iA1UzCrm/EtxEyhJT/JFDBtVlGS+U+w/DDOp0WYSSlQOjxQd5X+Z2/xXF8OlJKA4iDSpypaYblmIxjaAQ6ikn+oe8bMkieegSUPYYbrN+3eN8YPfwx3jek3LR5Rp0nxaA1+Ot7KqUq/OSNP4dCvkhSO4VLFotkW8ffR+iAzY2gPxxCMh5DocRh0Qe7e7C5tQfziwv0wBKZbdj0Q+UTTHNzKGKkjvHMsk3H1rfvNtvw9DNPQzIcw97+AdSaWN/+19AbcO5NiAdaACE6MQlH1RluVYihmLjG0whvsQfoMx87h5NQg+f6qAh2Gg754+X+2mTQphRlra0HEiYdAJWCHUr5stB88HyE2pjZgjNVNNckKclhMJqB+82noZtUje6l+65jQlQH7h19M7EFYBZohssy7cYIJk02zMRIK82EHoUBaHPIaQCumS1hjm9pSVGEB8CWq/B9yjzvJX2FjFEPmgZr/jbGiCxtpPIzHGH6Dt9Qc3FPjgG/4Kqv6uqG2/54Fof1fM0k9XtJSKGo1g7wH21+bn3T7ytrFtJJSNPMLJ3kz4JZdrz+JEYu70/vqg9uBHhCJir3vvjkK3Dx/GNknqF1KRYxTJ5r3+NNCPrjIfQHCRSLaMrB5uQj+Id//Ge4fgMz3IEKo+XLeCnG1HPsPfU6LuSgOMaIHPwTGQUFa0KuOIbdzT149bXXKKYfC631Bj34h9/8Fk5qJ2FieCaMIv/ApKr5eW69KSGYmZrBKbk1f1q4Pg3cJ3/Pkn1oh1f3hIaNFLcMsCUGiqXcEJaru7BS3oNSoaN8vOx4ag1W4LB7lsoNk7nG/NCzxmM46Z7AceuQastPAu1Jr/ooQPuHLemku2MonI3MMeBNHXy9QWHatgF+enc/oMqCcRawxMA8BFf/GmXqS0n+8TUJI4t8puEDtKWJrBhiFQ1h102V3/YdlG4++tpQm02b0TSjMZbgSBRGFgWcNp5mIHoMTQditud9c3PQjGLS71n7GmXm3vqlmZowiHNrF+Dl595gAZAaT2EgJSMFOVRNwhS2KMxTJUuEnDF8+tFnkC+VqOWnVM5EBkEqAhqiTd17tP2jp3aENTKxRDJC/jgHB/sHcOPGE7C4tAi1kxp0+wP49bvvw72th1MfYZwlmnJmZzHmHk05Af5ERjoN0LOwJlzjmNYYm/i02OVdF5kkxdkLGBCnNk+LuScYO0zmq6FATwEwp1WeU0CQrxzC2Zl7kMtxvWkmREqdheGoBFutG9DoL3o+AQH57rALD0/uUyVK/pER3F/aBXOqSGtXMtRjQmlP3ip9Hc1CAMdGUKWh1AdlN542K6QATI2nm7ykQT9IhNE9BewamzWK1O3wwEP2Q9xaZvPsm6sldyFj/K1Ti/3sKwEh63yNlNcQOog5nlwdI56MGy99FPy18evhp+c3aTwfOCfNzzlEJYjA7b+S1y29OlqIz4/GE/I2AQ1C63TvI66f77DlU+uFfUboRTMIrb2EEr985z1jNIaff+/fQqXMoE2x9lj3hurfYEQOqw2t9gBKWEwey9SPE+pP++mHn8HSOjcOwq5w+F0BQzYpCA0dtNhgBEsejyGhBCyO1MH/7fW7gMlbTzx9A5r1JnT7Cfz+05vwyZefKqgIpCEP46Rm1hhmqgWKysEQTN6vMMkwjT+p8+s1IwlNI5GkxQyW5EA7PYZB0Mj89Pj+wDIemXHiYVn+DVmPdaSkAw/HcHZmE5YqexxCqYbCB3eGC7DbvgytwaKV5PWWtPst2G+gTb5lEqI0+Lorw9hU95hJs9UzdneEhyr77YOFFAYYMqJMdS/OQGQTbQaijOfzN+/hzhwTZkE6gBAJUMrWZvpi1MgumsSElZk65f76MtfTDDx00Mr1MfqiVbASRbpQnb0nUl9pEr1a6VmfTTVGaIbRoB7+LgCoDzX9/gePp5mlXSXlC0iHOTpaT0cHufnpcuNx01UWqIe44xh7cEYCH5CMd/nsFXjpqZcpZwYjLEeFkgV7qqI7GpHNHqNoymVjyhkn8OlHN8luT85dXBZqTYhUxXVz8AukYewoRXuHsfzjPPdNwb609zfhre9/F7r9IRzX6nBwcAR//+tfca14jTsSDUaf+SItri1m02LJ49lZfJ47dDHN12pU6uwbMYJHV6HCYaRW3DLiVwLWey2CgOs7pd9rAjjYB7nSNjYaRxN6OJy20esFDK9DSX6xfAQbM/ehmO/ZZTWkDd1kDk565+Cou04gL/ORKaNN/rh9SP+hR12DC4OgOxi+lK8BdNLveqn5qVodFjKw3ZXMydYg5h+KtNTA34dV1idxaH6qBrAwHDE8iNom49nzI3yEQTW7GbuZrl1OT0cx40m4lpY4Qiel3g96F7O4ob/BRcC4BKMQvOXAeO9tBvLXSUwZ2bkA8jx9gIXWXYwz76NIsTonJG2jd0DtnQU5JFEpOgbQIolxLXR//ThQFb8I3zeV02I0s5BG9fvyfrD25fwh2X6MUFviW4OktmC8crEMP3zlp1BF6R5NLoUimVqwEQmtLYLzaAztTg8q5bINxf3i86/+v+6u5EnS66jnV1W9d09Pj2bpmdFiWbZkSSOPbMtYC4iwTNhhgiNB4IO4cOJigr8BgoAIAk5c4MqVIOCE7TA29iySRyPJtraRsMzs3erpqd6ru1bIfFtmvnxVNeMwB+YgdVV931vz/XLP5+zyU5OA5dJ6COYUT18BViRH6R7HjBffIwNAMwQmXOEnDMtfW1mDZ8+egVp9Cm7dug0H3R5878c/gr19bw0QBK1Pr/cpVAATjYrupZ2dwwQvV32TXeznX5QMJLODxAMimUkJM7QjOHcM53glmYclONplTIjCSLL3o9HgmxEaE8Y4T8H3D0824cTsL6BRtUntiod8ANAdTMDNnc/CTneRHDAC+tB5A3240bzKKlG6kdiTd2Ca/qVRq7Jf8RGuzgcgp/AsIhx5AOIGUrNcAkt9cq9+YGSJcXiwp+vYvB3b28xlbGmah3Qm+guc2QzTPijKZUiaeKPMyrQOd2patmfutwjLDAdAgmtoL38/Hy99o7JhBbhn3IZRmuYcDOj4PE1mEdGcAbvKGQhMYOj4zH2JK6BAW9KPNlmpIUnvl1Uxls83RJswGpWgwkTwuKZpccelCy2E5EJWWM8BPPf0V+DEkZPuIpM6ml8Aaj3nZEWg7vaw3n2XcmMwyarfG8DOzia89fa7cOqhUy6RirJw0WyD4jzSW0UXl9fwLBGu+LZ9rZy9vV04vXwcFg4fgdXbq9Ab9OHCm2/D9ds35XKEqTsCVBji7PaH5uswN1+HhvcLWDgjpO64nCGQRHTihVn/nccTj2yMeaSx5AyGtxcEgoTW7DQqZJZMKdJziLOXUkqKthHfe+oMUkOt6lMy1NLUKsw0tjJa6/an4O7+MjTbx8k+r23uTpK/A829JvSH1q9hm5PvkxFklQ1FfWE2Qs/kDGZUW3oT9PPlvkotB4JyvhQfkKUyT6MhNzASHLunjVwTk2xQgowbnykjiEqIQQriEVJeamO0Je8N8LkCfPuEtJp6dUOX7QXtIBgIo1YwtD0PPoxWo3QfOHJc+JTLEL7iQM+lKBpZspvFFtxZcEbwuAz/l+OL4EUDFGeBKMeXqY7D91J2yqPhSXWOlmMrUSNM+xKVEIlrtDRLC0vw4tmXXekElOwpgjIkW7lL0ju9AbTJlIOXmgxg0B3AxfOvwbGTx8l5i4lUSMgUc0PiuwvFrOhuWgzldA5gMueg3f5gHxZmZ+Hk6dNw0GrB3eYWfPTLa3D5vZ95YYvhKj+qXFpFJ229osQqrJMTSx4zG869n+JIURljGQdR5DMWQ+DOQ+ZHzBpn74bQy/CMs9V5tc1ItXfnpQ/zE9twava/oFG13OYyYu8PGnB3/ySsth4WXTvnbkXAvrJ9C+7u3hG/W17npFLK0LLigo2xK5n6ZG4HWyRuf1fCqhtH0hDKAC4TJQgkWMo9J40U/+g1JE+kwbkrJX1JVFz4TX8HypYalx+6byA/9A4ggplBJibF37S2F6UmvhFJ+0pmlUJ7WbQNN2XkLGlUe3w/SsxDmzwCT9DO9LAW3MIYwT4YJYXkmGg2OsmYjaTUXnl/udkqIBeboT+7XKsO5mk55oR6+VwS07DHl1N4Yg4AX/rcC7B8/IQHe4cLBMsYOtnv0c1SOzstmJ+bgz7WveoD3LxxEzY2tmFmbtpfdejCNjHBCuvpDHoVJWtR/mwdwzhdNi3WvMcihwetfXjqqaeg027D2toG3F67A+feeB2whAr942eWC70M8LG/qSlXBbN0exXHpzFgJh4vKWcPA+bRbMDCSOstrmtEhEhgny4tGdblIlWhvAHTjV3Mafa2LSezY015zHjdah+FTn8yM9dgieE7O6tUV56XGx53AqOWQrRjgvKoFuyNuBdp/34IQo9K2kylsy4Qb8AUzgACSDkgNt5ThB+XiK2VYBZcFzNEfy7oJjDLk6r4uOJcfXtcMB23Pb4+eu0sZifaDWffH3SbOXIATYtwz+MbQYNWe4FnBAk6gLGYs9Gux/mkobE4fCH8F46ASS9qj/R4rbU/ffxBePbJL1MUDc7F/c8lWWENHayi0+n3od8dwMRUnSR1zIC98v4VOPzAEkygPIjmGy+5o8N2gKUTKFAH69sj6jSgRiWTnYR57ZdX4aXfeokcw2t3mrC1swff+/GPc7v9CNBHJy1K9ijho1nnXv6F/RHM0zegwZ4LE7yPEg6Oy1jM8XItkydVBWlTs0J8fnZiC47P3IC5RlO4H1FVxDry2+0HYLX1EHHd+M93hLfV7LR34PbmjUJN+fGWlWnM2QulBdHfJxl3vD7HfUoD9NjvGR4IGTFjSYeudS7BEUHxCEgFCFzKTw5UtdMssSaCjG+Xx3d7T5+3ynnJO5PwWdIPj1rgm5glVvnOuIQaFpI/a4Ui+vnmoJVQLwAiNcnPcuHmNc7AMqJmDt17ac9JQJbWI9fLGp9w5PLJiL1mbRekWLmXBqUW2iuuH6PF2ek5ctRivRwqUxxCMH1tLLwdDu3uu3stmJ2fJrs9Av8bl96AI0ePkrmm0UMHr5PuXWE1gKqL5RKwLo670ARvpENTDzKR1ZVVeOKJx+HQ4jysr2/A3n4XfnjxPKzdxctMvFkvmKS40KJMUcgs8PaqBbq9KoRg5usT/HzaLG2d+SKAK2Y8Ci+0MDXseTE+DfbWgMI64GXeD85/CFN1L8mzXvuDGnyy9wg0D45BD33phBDMZAAA6ztrsLazOgLkxxPDM0Adk+Wlx/J+hCReCJfMulEisW7DIbEHZDOdSamWcefyEES+qULK09I4bzJKrfJi+AyUNGBxrNUZmsphKE0cCVVKY4zMifURMTc6yUNCSwgEl6Yvep6BNGdI8QzzuaPtIG1E5FGRfyjhTUvRUupHc1Z5fEESL+6X0rasKBtvYk/bxCUT42/B2ErMPS1lCD7K+Vaysmmzf4rSCpoib8+iuf4AnnvyBVg+cYrEeoyzx394KTnOGQMjalWdTC5ke8erBvsAV977EDrdHszMz1AyFV6E4hy1+HKNpHuqlUN2IQR5V6US2z1ot2GiGsCnHnsMNpqb0No/gMs/f8ddZhIqxNIhDT4wVTXW0x+OFUsmoHQ/M4P9y3pgaeF4qGT41m2AhaX5d/7ZSJ1p87hGlwu3KYwyyAxckxg+Ph+No7kELuh8YwOWplfo8hAR/IJ3SQ4mYePgBKzvL5NUr/+hTb65d5ds8pgYFWAv44REZNYilRcjAEQeFiUXfRSnHOv3MZmJlI/5OCKcuQOssi355sgooNwEY7FDAjhurlGSSgBYDZIaeDVA+XMRHb7xdy4VFRZQsHs/wOhw5pSgmYlqj2st0e7sB87jmCNeB4YRHIwGkId5hTVzw2PRS0I1yjNUi+sU5iXmW8gdUH1EaolXDeSZw5HBRQHCCCjhgO3pIjCPaGIQohgLRVfqblQ+RhwSTZNhz/Dawlee/yZUtQaBPQE0lkBAGz0Cdc3dW4vmnfpEjUIy2602XLr0JiyfWib7fh3q0K+5fHpMpHKcGm33Tv0cgLvQhEoy1Aawub4BZ79wFtp7LVhbvwsra034z0sXfQJn9KGLcG9BzhT8U/nSCXWYnalDPZhyfm3mAO0stHDPYYitC46FYhF7KPQycZ4+TNXb8ODchyq6xtVUR0l+u30cbu89Qve8xkSHSOwD2NrfgOsbV32mLQdyt7QyYSBBdxp2OqVugjJmXeJvHs/Or0oMokyI0RcSuO86ccYy0wncTrcdlZwIYnyOGhn5Zxs1hV2W8wy904FHqvBUHsUzlAyi2WKc8r2yJTvum7FxJlmn/fbrwnIlgkkCIzRSjDhjcpkmka+tjp132O1DankSDZPoggklReiocFKRXequ/HP9cO7EbVaeSj0hWbHTkkkYOQ8xaxbn77URhqRZroDF+a0NZ8xfALiVpcsYlkmHbG3pUTUGTRcvfOGr8MDiEoF7HRus0KVahx76+RBLegM4aB3A5MwUNYV1dd6+9FOYf2CRcKXeA+hh/D2K+Zh1S4fNl1CmZD6M+Km74sgDgO3NTXjm889Av9eBWzdWYLfdgf+4cB5aeAm5EYBhKU2oKWCdtrnZBszP16BBVTDlk5FxCiuGWzzL1CIxTIN52jQeCJEwUqJiQI34relo4cCR8JWiooLNfn5iE47O3IDZ+ibUan0Ru4+O182DE9A8OAH73RkfDJgGgna47f1NMte0qLSBm6IctHHgWcifX64Ym5qkwRh8OIKNaTHcbVKSpt3E09EewmiEWBmek+ibetPitN4SrSOn9jghRBHd960Pj5UY46iY3XqjpTu2YqI9A0ijv6Z00gMYhN014u8TaCtAUxmnugsOZsGfkNihV7n9SzH8koXJynBJmWjF23Mq8vBEpVKugWZccReN9rL5qAlb8xXjEvYjt/DZ5T8WM+DAxJDH9WffkmUeqhgl5t+JNBbVD3+w/NtBY2UZ1Y8sPwZnHv88lSVGaw0CNYbbY1OdXo9i7vvdLkxOzfj4+QHcvHYDdnYOoDHdcNm09GLPzQpRGB21tIVYMx+bxFqZzra+ubEBZ/AS8hqQ3X73oA3nf3IJVtZWzaycgA3hCIX9xIQqzKLFOjl4sYmOyU/JnbZgp/GGA2kIauVWCS28WszFEkykIJuYiIR6bvYZQPV3f/PnA7w0ZGHybsIbjyF4O1SrMw8rrU9TTfnwL9ARDmKnvQ1r28hJ0aafKXaCliIWifR7Lp3n0nBaDAvMXVhgst0mYHDfJeANif0polyTed5TBBGWLRiYUmJmHOx5m7kNSEp9uWImY9T9IY+hj0zCoMIh/Hf3ITlek3ZkiGDRsRpgxBUiCWjOq+Kx/eBN8mlq6aIEDH58ATRNkNHSYxwSN23Iv++nPU6mHNzj+nFlX82bPx93kJM9Ww97P+TMS8wlMCYXnhtAF5EuF+u5IBCYv2bugl4ypJMMNfP8CxXWJ3ZY9OLZEhLT5MQkfO3F34U6gj3Zvt19FJ12hypaYqljDKmkcVUDDNSB7c0NePedD+HY8jFXIoEkeVdrh647xIfxLvQa2v3xt4az20MNNjc34cFTp2Fp6TDstfZhvdmEn75/Ba58/BGNKj9tGlbdSUEXA9bHwRBMjMoJGmjS7unkF4VILnjYIG1TvmQiyfYvmUdEYENXke1yU2fY7upf/uEPBpgcJfIxKoDt9lGKk2/3ZugCAg4aOIDdg12Krml1W+neRxPac79Q6aDz5c+hXfKNROEAABPYSURBVMrk5TbSL3wB9WZLVpCPMRyp7D3z8hKeas/ZwehRcgbAE3SSTpiHMjogSG0nZ6kbtQQZBtg+nEI6HoPphOkqRjJVJHrfBo/oGLe9QENSOk+TCaosd5Smv1MegDXf2ApbnLHbE1ZRtn4cFCMjYsIFFzSihK8PZLk9Vp9BnVQ3m8x8I7mUJzQuBCirg6ATGdWVKF6/zz4LiNThvClPJJnT/KnxNPKFx5+D08cfggrDJKsadA7aVFUS76P1Jesp9BLpAsEe6+d8/3s/hEcefQTqjZqLyiELDoKfj8rppaqZmFlLztpBDbrdDuxs75Ddfn+/Bc3mJiVXXfr520Wwz3fKfYOXmKCTdmG+DnU05XBl3fmHvbOXYU3Yf27hs8xHBfygVYj9SGaSi40a4zIDj3IUuxaqf/3H349aBZYi3e4cgbv7p2CXShu4jYjmmApgZ3+b7nrd2t+MxDgOv7mXWPVfW3tGtI3UNvJFGwbXXKvQz93XfIvScwrX04Iz9csiJIRt1hy8EcOoQyCHtZcJlioZi593A4e4EhEIXFo55GCEGSYAuUpG4+/nZsy8vUhfqj1ucw3P/Nrbi+uZtDM5Pra/Bn1k4xvZHgNpftD83/fVXrjVSjAXvLVqGl558RtQr2pUv35qagJqjQY5ZKlevQu9J2UFo3Swb4yZ325uwszSgiukhhoBOmVRskdHLd5ghbe4uZppUNUxCtCZct5/9z34+je+Rufhzp11WGtuwXfwEnIdYVI41IEcsJu52TqFYCLwj7BsDoMI9tswyLYF4mH4MqpTq7fq3xDsAWC3swA3dp+CTn+CcZgE9O3uAVxtfgz7nVY0Y5Ws02LPC+GMfLClZUjfe87kG04ccNSUS7+r9lC6KAEtc7wUW2Pcmjao0B7Xj6y1o/ajZGqHHxLhCbNBYgQSoIzYyeAR8Z3zruT8XSeSsWhJTpqvgsAvwh3igrH2wvDjRBRCcJ8F/aSYU5xk8Jl6e6XZXvK2JimZI1zO3C37dn4UtZQc5qDiEpm0JrU2TUl+UyOn9uPKLTZZspxYd7beSbtj9MK3zNO7AHfVX2o7jU/xEtejVh49YaH55ktPvwQLc4swPzVLQmO96jsrPNXLAej38L/OxEMpV4MBXH7tMiwdfwDqyAgqF3NPd5VXWDbZVbysVQNo481XVZ1MRdjkzZvX4dnPPwOzCwuwtrICm3sd+P65H8FOC03McsIJW+RhIoNTvYKZ6QoOod0eSx67i7OiIhambIGxCbJDrAGMcoqRQvKkJc9jElTzEGXebqT4f/r7PxlgCOVe95C7L1KdrVZ3D1a3brMiZb9auu+9wjMTvoakhZZbtRffiN8eaQWz++A8wtILxuXOllQ50lTCOhSH0JKu+aFU+BqYBzefxEPMmIsGlvi50B4HASvdQIOJNt9YpiPFP2KQjBhCMCsXQCicWmaRyg5zPNC8YVPjYZoNw2jBtznoMwYmtLCMgQ/R2Ni8RJIW/56Tq0IL8ZgGfT0OvbcsJoDTSK4BuQE8fPIxePqzZzFQkkIxsTuU6qlGIGXHUiI+DJAJ0N89+NlbP4dDCwtUTK3RR7BHCCZjPb1M9XOwDRRI+n1oUIXNGuwf7MPi/DyFb25tbcPm1i68/vZP4eqt62w1wonlp1WiBIaLopP20IjkqhLqDGMC0scoredFFHPBkOk4CT+ltDKZzCNgOg+9DOoKblynd0A15df3Uv0aDZz8M3/XGrS5AEMGnbYkUZ8p1I4J0nyswXk1atstbh62x2IifN6j5iuejazX/VGSkuOBGgIMAUvEHmi6Dj+OkhwL75UOtjU+/Z35rjGO6HtQmx4Zgqdq4Zz08ypJq2Is8X0WcBFi9YmYmSjHwjFT2wrkOWgygDQlbx7eyeaejU+3Y4qXJck6haFmmiDjRMGvoelFKBkWQ+A0G7mHrq/kaPnl574Oi/ML7paqgSshjK8gwNM/BHSS6h0T+PjDj6HV2oPZhTlo9LA2PpppQiQQOk0rqCYwk7ai7NsGMRHMqh1Ab38fPvP4Y9Du9mB1dR1u3r4DF956zfuxdNliSzzDomiYWFUjm/3EZLq5KjuzI6wWOUaYhE7NDhNK6TfvK+DaNmcVZrimGl/1l3+Nl5ek+GYsHrS6dQs29pvQczqWkHoCEbhDJ4E4jJofSLecOTpxoC0BZxlQrQw2txXxnfK6GlluKpafaTdycS2FPues4uAYG2kyGa4i6Aa4pM4AQD8Wl5qvuG5XxJEbKj5vVPdb6tta6yHrb0n5olsW4Rfoj6jIvCN3RJawlfnLCYWtT6BbMU1jX8xIF0uq5hK1llSMzbM0p2z+fHB6jfl+aSLj/av3ihpaGGNpfy2UUqouvvr4p56Gxx96AuroqMUYesT4CVfqnMqA+z2i9R8AtFoteO3c6/Dgo4+QRNuo6jCgl6hwDsBE3ZVRJpNpHxoYgolCfw1ge2MLzpx5CjqdHtxeWYc7d5tw7vJPoN1x92uU/yW0QcUBHbRoxkGw14KbjUsGFhYsaHwMZS3AxqR8/B4L0Q/iJe7ghJXjHLg4e3wGL+vdbN2Ftd1PqCqlVqklpLEbijIwY5MO8bcs/leHBA0HRusESTTSca92nKqBYCz8iI8pLb7uu4Re7vt4tkyxUp/6NJ54Bi3uJyTNnGfqSzZMRxIXXkrtRZBg8fGaP/uDnUnmkRv6OQnw9O0VtpHTWFwR1oEG1UjEeh5se/lwnOpbnpO7fNnbQK0LXti4w1iGAr3zdMSAhrgfuayTRuwHLAA3/MrnaZAfZw5JK0h5F1lsPjFMticWA1KkWgrhDILFsPj/8MzhxQfg+WdfhokaXivoJHO6fsTPz1lv8LOLCsRrDN+4dBnmDy/CdH3SCXAUeDPA203IgO+Sqlz2bH2AyVUYe1/Byu1V+NIXn4VabRLubjThk7UNuPjWG9Dcao4A+6Qhoa9hbrZGN1dNTDrTts7QCWc+F2Ylh6TjYGoAQzCBoTQ/vq7lwARKyaYptl7z6uov/upvByubN2F9d22ITYgPLGTBJpBzkZluWPJGKdcd953JyukcBSxOpvpldS6C+p4Wu6QKyava5I4nET5tip+H4VThXtyg/poZuz6PIOG3QlxlzHYJTV7/iWvpY5AFevntDjcPEVhpx6mfoVhav45RH5TianRK6vb8gQyH1m+wqIEUUt54yEKKL05qYaSWkqTMDr/bi/SgDNVU0STqOR3KasW6j9WeSASTNFEaX8yT8NFCIm+Cmsj3Kxsfz6YN62+1R82p9sL54OsXs4c96nggCZnpMoQ3MIIkG2b7G8fi9shkgoEEGWP56m98E+ZmZqBqYCIU+mfRSYvZr06wDIwf2+t3AdbX1uGT1dswNTsfi6GhU7bq4+UlLt6eyigg9qPh30flrN9Zg08/+igsHV6Cje0t2Nncg4tvvQnXbl8v1yAJe+MXAzWEmWkH9lgrJ5BYEsyCg55F6hj0wrEm0EKivYToef6NtqbYkhcXTAMO6Xh9bnauXv2zPx50em0mnyeIysIHM53DVmiYYOJhzbWZaZJR8tceZvekjJPn1xJ6DmcCssXA7XHKb9m8WX0Va3NsPs91Hz3TUUKFzFSMdlS8mk3inmMKSPRZmogHk7jSCQx4e1ZSTlJyWNnLIAUy4JAHW+1oJvJr50NEgJR9Ga6sExez0AQTMGZLp0TcXJRPbwQpIzJSt8fJTu36cU34/VftSRNHet4tC38nrAeTnrkk7Tlm7CsDarbRyp7DpWshaXN7WNQQ/P0DgXAik7HGV5g7G3eiHU6IUnhJ2oJnEnotAWBp/jg8/8WXoIGSPV4ijnvsI3KcPuQFmT7WyunD/u4OvPPO+7B05Cg5dPF3jMJxdI+hOc7B60I4UVNA6b6CdqcD3QNX3x7j7T+5sw7vfvQxvPvRlSQFxfH5r7gQ5GkRa9sfXmxQbftY/05E5oUTaAmHw3ExHCnH4BJWJI9CumwoiNDpyfQNT+5KjCgwzvyOjepbf/pHA3d9njxVQkJSTlCLewRph8AxnkdXy8LRrp7AKAB0v+fqk/+eXerL05DjNBQjEOOLe8wPe+KBdlyuocgxqVrPJs7XuHw4sD5eCMLRHwcjBiQRcHPVT6rZTG9i7Uljt9SmJAtWhnEvbiWG40mK7a+Iu2OmMR3qFtcn2m4Yocch8UNiOE4cUvum0/qk4fjjwsA7ahmGppAypCXQ8vnq94Ukrm0vxJyTdJyHoXIHJttrfvqTzCHCTlO/0iEjvtcJdZltKDmdE4PjF+TkCWDZfDmhc4dxXDS/mf4zZxavvPB7MDczHaNyKKOqXnfMl/ygrihav4eXmvThwrnXYHn5GEzUG9AlxoD1dTzdDFxW7QAvwENNgfpDKbwON7C+/W++SLH7O3u7cO3qCnzn/A/ZyP0Yo/DKwc/R19Rkzd9JW6dibhwTLDt7QKtwHkq4NRz1RpVzSW/zJzXWlFhN9YfffjUWQuPyKJ2rALcesENXnKfROwWJX/APHnmjz7FvmMsLkvvlS5QmlE+ttBma+wU8DISvJZSIsSybkW+q7ll+Hs7d+RijlM7DXrMp893JVorXjMgiSZjLhGE7a88ChShrucMlJTyLZPMbpSxhP6oqvs9ka06h0PLgWPMur3zkJZHZRQOSr4Co583Q1cspVEmRzz9jbhyRczafbHLB0iIje5JgxYO32ZyE8sKYfqSPIc/yRef7qhgqUyy8hsJoqsR8o61RIL53nDKy486KgP0DgKc+8yw8evrTUJ+YIJt9HSNwCOzx3bDiNejhJSe9AVz/72vQXF+HQ0eWyC9LSVTIUOnwINhTTQWK4KljOeUKrzfpw9raGpw98ww0JiZI0t/a2IN//u6/w+7etietsKYJ5RzUuQVGIQCvJkQzzuwsOoMZyPKcmsB3WfZ0oD/PkoT4w7+LWFqwTljokUA90VU4l5ncIcjSIUz1rW+/GsdX5AjKq2xsdfzKOgal7zRklbhe6biHreKgnRgSD0zSfDf/HIUUtQgGrAoY1Bs4DjSJ9eP96ZcV+Gvw1EKuJViP9R0X9sPgOOAM+d3EFr3h/DOfI1sIMTetwAjwM6jE+t1/x9co60MKyalh3Z6ePycKNZ9sTwSRFihcz1dhkAMiI7SDN2ftV3hPr7NqL2PKpfnrw2UBQWGc2MeRxWPwlbMvE2hjbRyUxtGkg7cPuim7aBvsHkGs1+nBhXMXYfnUKag1KLjShVjSw+jsdaacPhZWQ7t9pw/tdgfaBwfwxBOfg4WFeeh0urDZ3ILvXngdbq9dz0PnbFQlyZ7MOLN1VD5YoimXl/KrUjmOBFqwMMRy2mqz+XBxUWKYteyaTEmyH7aHo4CdnwOiEd9rCcgLaysEPt1ndAQNYTqeWhxzVmdK42k4OHrsfB34ZgSswu8o1ZuZBDTYF45zHr7F1ik3cfIf+Uk1XCuqwwzcaICqPU0F1qAZAPF9dcCTS5Zjg5wGpcCpw65lBMUROR9oxmxYe1xriN3GzVRUxk5mnK/ujjMQzbQEQKr1MUA30CsP5xfdmePMrVgC73lRyih1FiiSM5jC+KT0P3wf4nyyw+u/8Iv621/+BizMLrjEqH4N6HZBBqYI586sXEGv14P33/kA5qYnoVuvQ72P5ZHdGcBH9tsd2N3ahfX1dZicnIITx47DQw+fhLmZOZhEc1FVQbvdg63NLXjjvSvwzgc/Kx1P+X0FMD2FZpy6l+y1v9DGuWHYJpZFKXr6iHJMESDOYu31RMZiDBzsxwV94Rv0L43TWWmAw96Nv/k/xl7QAmMYNc5wxu6FWRUBXuH00OcKh9t8xxQVxjiM2Nj9SMml90a1pd8zgV4tkmXKYu8Js48GqdJ4FHMbqo2MwEYO0vHRkdJFPkcVkCV9ZuOsqzVODuCakDl9cYYa2tHvWmOw2md7bJrtWPv4+4kjp+C5M89DA0sWo1sVhXn800s8CPaI5AT6A4Bb127C3fU75J3dax1Ar9eFqQmsWTMB8wuHYX5hHhaXFmFyatKbcpy07ZgGQK/bh+3dTfjgo6tw/s2fKO9jYbMrH41zKHfQDuMWfMlLOKMl/3Hb4wxgXJzWYxBmnNSg3OkgLJGzyovOguOU18yfDX3JSDCP5XHY3OYluKH/kIEwi4+ONMwGx1UpS8JP/fkxDqHY7H3tuGYCNK0lyzMorZcQbPWBNA6skKC1dMbBTx9WDZj+2bHNJ0MAaKipREvAGlyszwyMBLgrhmiOvdQeW0stuRe1kmHrGUDOkKDH1nL0uVFMyWQmGlGGoQUbowjAsMB+VDt8Xfm6jNpPRqP4J95i9eKXfwfmp+agNkB7eN9lyPqcKSxzQ5K9N9fs7e3Bj35wDpZPnoDlk8tw/OgxqNX7FEdPTVP4Zp+CzOi+2mDXR8DHzNzeAHZ2t+CDX1yF85dfp0ifkf8C2KMZZ9rZ7PPjlDAt4WPi2UVh0e+f1posk08G1goDS4Iv47/S84Y2e00TnBY0/YWqhaHYV+yQnTxxvhkAlgY/LOkgo20FqJzjRSzgzuAIyG67hrWnAXlUe7E1w89WEpQsIVBHQhWJsXRIhx3eYVLi/UiQ9/NOCRA4VY48gYUHfpXxWE3+f2zPYvz84FiHaBTdlBghf0/9HT6effIrcOrEw9DAWvcUMI/FxjAFFv92DVf9AfTQGUugjVVwMHAHHbvOto/JVHiXbbAoVvicv++WHJkUu4+RPQC7e7vw8bXr8IOLF0gzGPUPzT8zMxh6OQFTPs5eB31YWBGFCD/RyPS5QKBKb4SxKDkm89HwrNh4bAQWJnwzt+5/Mep/AG5qtsQtyFv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5" y="5334437"/>
            <a:ext cx="3711575" cy="76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296" y="4118918"/>
            <a:ext cx="4398963" cy="1972882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112" y="1918670"/>
            <a:ext cx="3817148" cy="193438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583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800" b="1" dirty="0"/>
              <a:t>Урок по электробезопасности</a:t>
            </a:r>
            <a:endParaRPr sz="3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</p:nvPr>
        </p:nvSpPr>
        <p:spPr>
          <a:xfrm>
            <a:off x="689372" y="1806766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800" b="1" dirty="0">
                <a:solidFill>
                  <a:schemeClr val="accent1"/>
                </a:solidFill>
              </a:rPr>
              <a:t>МАУ ДО «Дом детского творчества», Свердловская область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b="1" dirty="0">
                <a:solidFill>
                  <a:schemeClr val="accent1"/>
                </a:solidFill>
              </a:rPr>
              <a:t>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Кейс разработан на Хакатоне в рамках областного фестиваля детского технического творчества «</a:t>
            </a:r>
            <a:r>
              <a:rPr lang="ru-RU" sz="1600" b="1" dirty="0">
                <a:solidFill>
                  <a:schemeClr val="accent1"/>
                </a:solidFill>
              </a:rPr>
              <a:t>ТЕХНОFEST</a:t>
            </a:r>
            <a:r>
              <a:rPr lang="ru-RU" sz="1600" dirty="0">
                <a:solidFill>
                  <a:schemeClr val="accent1"/>
                </a:solidFill>
              </a:rPr>
              <a:t>» в Свердловской области.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Проект разработал Королев Александр.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В рамках приложения наглядно демонстрируются опасные ситуации с электричеством и их последствия для здоровья человека.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«</a:t>
            </a:r>
            <a:r>
              <a:rPr lang="ru-RU" sz="1600" dirty="0" err="1">
                <a:solidFill>
                  <a:schemeClr val="accent1"/>
                </a:solidFill>
              </a:rPr>
              <a:t>Россеть</a:t>
            </a:r>
            <a:r>
              <a:rPr lang="ru-RU" sz="1600" dirty="0">
                <a:solidFill>
                  <a:schemeClr val="accent1"/>
                </a:solidFill>
              </a:rPr>
              <a:t>» будут применять проекты участников конкурса на уроках электробезопасности для детей.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data:image/png;base64,iVBORw0KGgoAAAANSUhEUgAAAXsAAAEtCAYAAADp6cDhAAAAAXNSR0IArs4c6QAAIABJREFUeF7svWmMZVlyHhb37e/lnllVXdVVvUwvs8+QQ1LmKpkybcmETVsSLRk2YFnyBtgwKNMGSJAC/MOAZEAE/cMgZcgCDAgUPBQggKABw7JEESBBS9yGIofDmeGQnJ5ea8k98+2rEds5cc499y1Zr7uqejKB7sp87964557li4gv4sTJ/ub/8vMzWOGn3R3C2WUP8KYMgP6lnxn/lhMmH/jPwyvor0QLZvqhfVDGjwme656Kn0o7Cq/D+83DMrkwbgI9BL/zjSvsJPd+M75lpd5coeOvL11zD+Rn0ZofcC3uugeeqh7IfvKnP0/wlCFSWeC2f5smD0cTeHTaJiAMcK0I7Al/FbHzyO5wNRRmlIg8nJrHaDoXT0VgAOqm/f7zTMDZy3PL34F8Bvgt9k2RPIfu0l+F111p2NcNSN9s8q7U6dc3XffAh7IHsr/50z8/g2zGFrOAWgD85rURKiazGbz36MLrBWuBy6cRbicsfmPnF7gCKRmqKtKQJQrFKJ0iaCtUBHaIjRZaZKyrvAxYOVz/PCs9sG7l96y893U7n8UeaDWqMJ3OoFTKoNsfrfwKZNkjSLHRPCOKhH4KLHv86vCsA4PBOAniSmPQMlpA4QR2vsFIsqYVOPXzOdQM+xhm4Zo/k9Dr9EKCUko2ag6IB+27BvqVZ+AHcEOxZ2Y9zg+gIdePuO6Bx+iB3a0G/Pnv+yz8v7/2RTi77K8sKUPOnkB+DrjHUtvdgXsYw1uI6kljXbA4ZfmyUgipnpxlHxthgTxVUb4dEfyHr7AI7PVqRz9xqwvtQPulU5rXVv7Ks/EJ3rDqGniCTb1+9DdxD/wnP/Rd8I//6RegN3hMy164nIVdORpP4OEJ8/aBIUx/BPDvZLHXgACYu8MDqZOnHkYEmAmLfa4jvoDf97EED+b51nk9tIiP9+94beEvnEQf8AU61mzT+FkzNx7zAbfx+nHXPbC31YRqtQKPTi5znYGW/Sv3bsHvfOWtK3UUcfYahAwkKGedEIu80YPjS+KPHKwt4LgVCD2YekDMZ7Ao+ArYh0a/URcFCiSghBIvYN7NAnjwmERGTqwIFDKsVbhIIVxplK5verweQG9rupr3SiqhKDB/TfU/3nhc313YAz/0/d8Kv/+VN+AbD8+Da7ISwIvf04Htl4YwPC/B1395C0bd0ko9ydk4ZvIuQ+cgoD066QBa+AEAOtTOUxj5jBx+qFcWtt2h/U8eQSKnMW8/p1yNZGYnt7sgTzJQYKZZC6mc6/DsSpPvyVx8jdRPpt+vn7pMD3zq1TtwsLcNv/rbfwiv9o9hlJXhrfouVBpT+Nx/ceJE3P/tFrzz661lRLprsp/86Z+fKexqoNZLKA5gHZ11oD8Yp3NP5uTch4mOAri6/lxUN1IEqVdK43qYiK/ZRelUfifVY75XMi4KYHh7DFprEDsZlyBzcHnaZ6WRur5YeqB4Tqa6KGWdh/x8KA+/K5VKxam21+Nw3QPvcw8ghPyF4y/Dx9sP6El/9+73wGWzDp/+j06hvj2lz/7wF3bg4t3qSi3xAVrJyFnmbuQ9LztxkFbXYgiYKcs9GaRVF6EI8BNmdQi4+hfDNC9oRt+kBb8oHz/uCAV9CcDm+mmFVM1l+vj6museuO6Bb84eqE/H8CPv/BpUZgzs/3L7JfiV/Vfhoz90DtsvjmA2y+Bf/e/7MBm53Em67qMv3oRPvvIc/N+/9hXHutge5NRL2S2a5O4ZOsVk9beOx1Pi7fVnKe5exMTgS/cmYpqqFALHOwn69ubITV/E3zsdZWIIqTlmKJ9COsfqGwkOX+fef3ALluYVZRHjhrk5G+HmNsnP9fXIy1kNubX0eD20mqez+FnX8hb30bwrHr//arMJ/PX7vwX7oy496LJch79397th67URvPqDl/Dur2/Ae7/ddI0olzL41o/dg//4B78NptMp/B+/+BvwlTce5Ropm6oM2IbKQmiR+EOWc//oEiYT1j6E1y7wydtrA/wOgD7Pm6bo8yDf3mqVIKU+FaR1eZnBC8/j3BfGBArAPvcm5j2v2eHHWzbL3B2nTOqcKbq36HuVsy559PzEBFh3iue1vGVmSfE1T2v/NacjeGVwCj94+BWozibwW9svwi/ffBW+/b88hQf/5Hl4+w2fZ/9X/93vgM+89jxttsKf3/zSm/CP/unvJsBe8+wjGmdRJ6BY5O17weYqD/LxPA/1gLGiBRwde+NVBysQ/V/A68dZ+fa9jHkdAfRcfWy5eXNhqLDSxFEuZZW6wWwMe7z5+E1897rVpcufWrN1/U08RNev/r72QGM2gT/XfhM++8IuHP+ZPwezj1zAR8qvwc/94r+Cdx6dwV/4/k/DZ15/3rVhMBzB7331bfhHv/T788He0Thz0i6tBLu5KrDsUwFaZ/GyweOAXDPv87XHigEzoEvCd/IRAzWtzJOSRdSkLbKxzFv4HmgChWM00Dw6x9bU4dDBVWmF93UufeDC0/TK1V3fZ1PeB97t1w98hnvg1XsH8N/85e8Nqhp0uj1oNhtwdHwOX3nzGE5OL+BffOltxlWkkBO0uAvQMh5Jpcc0a5PrrsFwDIenHfc5g6KidiIMKw1IseNFvL2SQbm2J14mZ3cn0Dhxm2//MqmYUWnLQnnOui9O/XyG599106974LoHPqAeePWFGwz20c8v/PIX4dd+942lW+Fq47AlaqzhJaz78WQKD4/bQbaL4+1jCsUabwGfL7Z4YK37iz3Hmthopc3NKRFf6lgrZWqPFIOzyCcL3HsD7j7bH0sEazVFU0slXxdIs3Myb8nHFnqaRjTeVlDiw7qF/ByUh8Eq3TeSS6mM4/ixPF8l6krywhV4dc9l6ZV8feGHqgeyUglKpTJkpTK8dPcm/NUf/FZo1UsgtDy965XAPt4+vmyv4QLCIC3upPXw6Pka/i1R8iBIvknY+SFRzumTEvElUNDobyoAFvgZ4qIYbyMP49GyzNE5/H3YJO+9xErENcl1wzc3d79sVoyC+7LXL5qjmnqbZZgzj0kEBe7qkmEBK286m9K8Tv0se6aBVWZs0OBuyHl+56I39t8virctL0nm/oq1sxbJv25fuodqzU3YufU81Db3oFSuQFauQLlcht7FMdycPoK/9u/9a8GNK4O9K4S2Qp49WU4yNU/Ou0G5TUflCEAn11LCsidALSDB5wY7o/URVLmJsoNiYC6clELBxN/7bCNT0nPREnVeR8HLLVoZH7Lv1wXmvluWROul+3Hd8pZ+8PWF3+Q9cOvlj8HWnVe8uTqdwvmDN+H4za9Sps2//69/Gr7vc6/AL/3GV6FVr8F3fvZl+PUvvgm/8oU/guPz3sLeCw4vyWncJJUTuqRYVxkB31u/guSp3aYBVSPFErwjYA6HCt3yQrDPydNW2NSdBXEE00UanLWufxKiE3GJFEQE8goUyMIRegYvWAzo4RwqSnvUV7+W9wxOgusmL9UDCOLf/smX4NHxORwPqvDcx77d3Xf4tS/AxbHPlz/YacFP/uf/Fvz9X/h1ODptw0/8Z/8mXYtla/7Zr38N/vlvfm3uM6lcgrqP7Jhybftlf6ZI5Ty6cA6oo1hEQA4sVRc4i9jQOEkvtqC8cIHHG36ce9gSjrIc5JKw2D1ZFZ4/ONf5XnSy1rId/Yxftyj/vbh+dPrFU1RA8NmKBvoHLu8ZH8/r5q+nB0pZBj/4fZ+E3/j9b1Aq+/Of/FNQqTXh6I0vQffc18LBp/07f/qT8G/8qdfhzfun8L9+/lfhL/7Zz5Clrz//7Nf/EP7Jv/hqYcMkG4ctYntS1bK8GnKU94/aMB5PTPliPWkkqiVjkT8oO8ArM6LWg0bnrPsYYWVxB8rFCkx8H1iMGnQV0jUF4NYCjQ+cpefa9EoXxJV3u9LcWBGxFj5jvfKWT3v0R0DaJsZzbJE8f/1y8tIKxHsV9vmLa+jMO9CA32pleQvGa5G8hcN9fcFT3wPlcgl+8E9/Fu4/OoEvfLm4dDHukv2v//L3wkfuHtA7/dQ/+Odw1h7AT/z1H4DNVp2w8//8f74Av/PVd4rB3p1Bayx6ziQptvDjIJTl7XMgmbJs4921vFRcI5n3L2pzlNeSui558HfioYW57xEVFV0Xts82IHFgSXDxEmfaPvXTc7UGLms0LCt1oYewrCC5bu3te8qDmSt2z/XlT0kPNOtV+B//qz8PtWqZWvR//cqX4Fd/5+vwb3/3x+C7v+Vl+Me/9HvwpT++D5Irk2y14+zxW2fZK4+zBJ2Dl5y3+3DRGXiwNlay36Rknm+4dv2+ILNRl6T8W3D601zu3moO70HQ+87VKRw3cO0z+RwphaZvV8BE8ZM+JBurlgdI7e95teSxj32KpOvHJGjOl8fzFy3sJyuvCB90fS2kjJ4SgLluxtPTA416FX7sP/2zsLPZhNFoDL/4K38A//KL31ipgT5AG6VIrrLBqtcfwXEQpHVmU2Szh9gd2fJGWRTUFYnN/WT0lMWks3KWzKIxWTz8a7j7NUcVsaYsLovrXjTaK7DSUH04Lo6D4GkTpEgLh4FdGmcxLOaew1Co1a8mrzhgnJa36IyIVeR9OGbB9VtcpQeajSpUK2U6iKfTH7qU92VlBdk4uZNEljyXFjdXPThKVMA05xbmrWELyMtSOBbIo1c0D8gFae2lgVcxv5uSXknka7BmCfPuixioefKWHbDr6/wcKMp1v0ofrZseSlWKvUq7ru+57oF19UD2P/zPPzer1ypu85NNOwx21EZPjHn79w4vos1VBgTVAosNnxyNLny8vS5AzjC4Rk2yVFNIn0c7YfVCucgk6rAnELY31cFzKZ2o1MJcefIazwL4L0vZ8Ltw4HTez3x5+fHl+ehN8+V22moLniV5PAsXve+C3r0u8LYuZPwQysn+yo/+7OzGTgvwoFsHnlqLfdHKNR2CvD0eaMJT1qB1qiiaQ9d85ZtgY1W8HVVkF23Uipc4w7pDVikk5LN+cmWYgwE23kbCVM9ROSaLZ377PpyFE5ZVCsuuoavIm5eP/80mb9l+vr7um6cHsv/gb/wMQdlz+xuws9lwWTjLLg4FtsKiaNKXITiyAeKN4ZB8j3fSei8ipHtyuiAC5dzVURS4iG5xSqOgMFrebsyfZ5t6X3zhRc98FqbesiUBln2X+fJWTxd9tuUt22vmutW76AoPub7lWe8BB/ZoFd3cbcHuVnOhK64vbfepTqZ4clU7T+UYZExBnbr/nuOMLOo5EzkJnZ6lmZNtY/ijZJqmH1ZWelYx5YfcUTb41YKqmJzWuq4qKOuZfuFG6Zhrm/+MdH66rcYaysP3n3fG6+J89w+XvFTvhoZWfjwWzcf1zIprKR+2HiCwV3hFENrfaQLSOi6DYInql0SWzGbw6KQNozGfXOWonLj6ZQD+cXeGdm9oWIfWvyuOZs3sSFxAJ0mr3CVGXCyZL7VVMOfb4w7s5wE9XxQogw+Dlf9hWxBP+n2W9aiXbee65S373Ovrnr4eyH74R36GTU3zs7/VhFv7LfnEmLULOPzDkw4MRuMATy1n7kA1aX0nKBqrhXLIaNIYrVaIzGa+zVSepEaY7bTS2kB8II/fvwiYQ7omUlYaWrQX0aOfTTrHpjkurldTNNm9pXot7yrqvqj/5nufy0PPap7dYrnX8hb30bwr1td/2Q8LZ28fhzWTtzcb8NzeBn28KE+YrwE4u7RBWmtye4Vhp7fbe+U8gfCl55VPcKFd2xeRcrDP8kUL8kAvNreBfdF+izaHmea6Z81Lw9RgRFAq4vGmwvt997otw3WlOGq71i1vXf259n5b887cdb3nIjnrGh+PJrK7f9GDl/z+aR+ndbaPwd4Apg96zmB/pwU3dzcWc/hykwZpwzo23jKOkh95OMjKjb/x0BweQutH0E+i4vIJaccgyvdMY38I4+INuFTJmK4p8ASS76uaxQD+1a3kJWd0wWVXf27a2nj/5K1q3Sxq36ry0h3o33fd8h5vXK/vvu6BVA8kLXsGYbbWtzfrcHt/Kwn4BGaGNkHMe+fw3EUfrbUb0B22JQ578yZ6sWUf7kTNpdrnTXp5pagV5s/C9umdspOW9VPa/Q6s+4L5lvMAnMJ7OifoouJkq7b6Wp7R9qt2Xlxsz91/dWVzdQV9hcZf3/JEe8CDvTWDTZMoaLvdhBu7JmgbfW9vfXTahsFwovoifLk5OfcsIw+587IfrXWvd6fEhNAclT02KUULMi1dVcOFYK9vXRSctt8/qXo5604JetrlPdFldv3w6x548j0QBmhj49oUvsQc/NsHmwaQw8ardX2mm6u0yrHdnUqeQBTwFCQuqFrvKhGIAWw8iVg7RbtvDcIHKiTILvLfGHo+eTK7DSYu2vlKj04IDJTOCvGA1aeJH0jl/Ip3nlqU9r8Xpf+pgk3J45RKq3aL5fFxgb5HUF76zFiWp0XOfKzGFlfD358Gef594v5bvn0sY77FnT9zl6dcWHDOylgob5VDLFafkNd3PAU9ENI4sWFtrF6idFp1eO5gE7Dgvv7YXHv8DE+uOr7o0poMANyBeqLaZKJsQtw3eas74QU4izl0PQjfc7ntyTrLczY9hQCaGrscmFuKa06Vzacx937publWi96C+tItSF6okaAYZK8qde3yZP/G2ton8haePLTW8bpqb673vqc+CCzZgOt666sGbbMf/hs/649mmtcaMSZ2Nxtwa38z4PAt4A/HE8q3R4DN0ycm8GqB2SW/pJnzpbJy4jRHNTCTgCvPSWuB9OHixnKaR+Pk1lKkpfIKYX5q56oTZN0c7LW8VUcg8njXTNOtezyeuh1+j9fd13fP6QGicQj6YhM99sZFCF621arB7RtboYUv90+mM7h/dEkuZQ66zfYtl0MT0DjkwOa4+wDsAzQNqRySGWqYnDh3jWbURMqAXWiTsywKwbMucvpWYhEXvm9AXamikQ7Ws3qToGB5taJRTF0TfubSFAvS98LkoichT/q8wAJarX1ou8hJVmuWVzQCV23fsyovbPeiObro+5wPv6CY26ryVlk3j6Mr1tWuhBX8OM2yJAdvqvLHCDJJnoiV2pQXBfyDLcDjsuKfh8eXbiet0xnzgpXO0I58AfEmEka6AXXDk8ZUSQT8PodHKSbTckMzFfbtCpuhYmVmZbpm0S9+V23OE6KbtH9THFtqoViFyd9jKWCWHXPfMV//fsizi8AqZ/+2T7Z9qZEJ/bP3p338/mEs4nHGYxV5qbnkx8b638u1z8qz8zWev8vO52t5HuDm9WfRfEn1H4CncXjmSW32RPGWhOXfqlfgxed2bCEUmsCXnT6ctwdhsbMI7PN0BwMwL6zYPNeS8XJACN0cA0fBkYAJy52Xd/gsZ7knc4LkDrGMFwVoSXocoE1VxRSXxXP24XsX9UUMyVzXHXstsi6CYHRB0C+6RpVDQh36uv3SgCSlYOXJ7759UctXbd8Tl5fYpfoY75ukUBLyVF3nVkVi7PKGipkT5vokdb+UvEJT6PqLp7wHOBvH/sTKwmJqbARlABuNKty5sQWVcsnZoHiYCVI5+qNWpUX/4KHmj9BOD3svtIhTFpn/LJYf2zIK+M6NMRfkVY15lnw5r+BBqIby1FJClYlySGvksK2sqPinSOvba/RKte7tqCxrhak8Pzm8tfs0ylP1UrT6lu0/b+EkwTGa4fk0AOv1hmO7mrx5HKtVz8u8b9Ecs7Nylf5LeQmpORHPobhvdD4/jrzUvfPkxf0V982zLM/2t2DAX/qRn5nliRjTCUXgr44AMODfvbkN5TKfAYo/9w8vASth5kBdrPK4Gz2vHE8Un1KZr/bnrZacV2AMGpLoQDoGS/8F3WJLARlYjSPglge3UyZ4rziybLl71z7kmLl43Ko/avnHBpmFKB+jKLQP3WMXytO4grQ98Dzi/nb0kTk/QJ7k2qf9sU55OGZ46jKlDRtv76rte1/lRWxktBDdeEQsdtB/pn3B/JnzvvE8C8dDvNIYFFaQl57H89XbqnN/wQnSq4tbe6T66XvfzIJ9YjzznWaNQfN7s1GBeze3ycLHn0enHcDyCSHYhzat/StMjLEt8VdFiS35QK5bFJbuCRHG2nREtSQMjLCVeSvFAf8CDt/JyTdcqkCgMsSr8j2vxMzCVDo3QiLDvVP4Yh745qr23HgrxRRuobYU2GJ5dtrPlycWSIJF1IbFvsj65HH/rU8et3jd8oL9G2bsradVDDO+roxZVTL9UvNFxqOwxHdKXgpnl0KWFQB63fJWePQzfKmhcRJTJGXVxx6lRzTYbNXgzsEWVColOL3oQbs75Anv8DJMeDe3OkxjXJwPtwnslOdIrXg9JNxk56SmRy5fKHpssCAiyqSoDVY1+HlhgFjYdZip1xO/qz9ZNf98e62Jr5ggrFcSHh49QGov2H8NjBrlp+BxLc+OxxX7LzAqnqA8s66C8b1q+4rkBevXUkLxKozms6EnQzQKr/PfFcsL410xLfX48kLMf9rlidJOWvYmDTCZkmlz2iOTq1Wvwou3t6HbG8HJRc/bHomAZS7QOadOTqxQwwBobH2LlWa5m4QuCwKarn59TPnkrU1L6RTn3PPLUBCTTTwOWRC1NU0GokPdarwTvd+c8arTy9tjQlm4IKZYltI1NPntoqbx8GfGOnmOx3oceZ4+oYqp8iymlDj7KLbQuX1TH+wP2vfBy8Numz8eYpTQuyxuX1KeBUU1chLy2DsIx2N98jxHlHvfq7TPLNS58pwZGHqG1pZMm3y6HlOJHHmT7lqeHxCicXjiIMmJizEiEGKQTFn7OvNELmbpYLXM4/NuotoNA1/RQKapGmMjx0apa09oB3stk599nt83XoSdJ+nNtYKepuVzNsxE4gjImJvHb2KLhtthqZbQegmt9PkWP0ApKxHrMp1yho5CK99XZIXodykSgD/T9uXl+SWVt8jmyNM9BgL92r50PyzRvnXLE4CN3/fK7VtCXmjUpDwwD/NF41FM2T0Zed5cSo1hDMcp6iAF2dZcWERBxKvRr6d0ssMybYjNlbz69ebW0yEv+ys/+ndnuBHK1X6RfqDuKQJ2+16JscKPGrUKlEoFLqvgTQ7w3ed2UqY61WcBetonhMcAYhIKIrxPLe8wOltIF5kUTK4cIVazWanu3WZTmM7GufCPhcdY9YUuqN32YBVxOvi41WzAx168AYenbXjz0Rm1aL68RMqrWRvxvSl5oSq6lmdDMGvpv8BeyVu0qWc4A05ow8D7CPK5VpUXVpzNQ9xq8nTuF79D8T7JUDGG8/zplGdVSzrFPH6nuH/t94s9p1Ba9t/+T/9ghsFUTJf0E8TTIM7JmqfI3EWhcKyh06yV3eEnwQ5Xqa+TonJi+9NryMjuSboHefvV3WWud7RFHFOwSt+m86dGQbcqJbTWbDaRXcT8ZZEdYr+L7R7RI/lMIltuOaIbylkGe9st6PQG0BvyqWGBXWFmiFdIvoBWzvZDxYYb58Jjez2eLZKnilH77wnKc/PK7CR2WVVXaN8Tk6drR9oc2412qtIYz3vfnOcXzZdo3q8uTz3COBfCf+69Ru5RjSfYpZj3Zj8YedyiorZyC0No9JaShcXQw163PEs5pvuP2vmjf/sfziaTKWXP4PmxXtN6iJ03mZJIZiYI3ouATxURZeLlKl+6hRaBecEmKwdIAcjmkT/pOUSsglcN8oUIT1v11h30mRZ2IiLIT2eTkMdNbBSLmhFSJAGAWu7fKw77bp5m8J96F9/kyGpwOLL2U23RSR4vOFZADP5241WR5ciLgae99WBCBbRmeWb5eaVuePUkmTWnfWuU5/qDOsD3yLz+0x4sIj+Zgg3PWZgvb34aro6xM8SiIpvxfNF3Km4fz5mgymnkXeTnR7Hly7Mp/D62ch9XnkWieesr0oUGDue1P7UeVnvf8LncwnB92fnOv2c/+rd+jlJYJpMZ3D9uU258YIXaYK2qsZRFHfZ2oCnwq3q1DGXZeKWDnrMieYTYanSMigXYUL9zADQ+TCScioJJcbQtsFR9Y+UFBemT7RPYktWltj1Mp5hm6vtOXqWQvoktAl77Jnjp+Gc/rPn2hFo8lvG0yeOu8+/4uO1LytOg8xX673HkWeUV2iDR+y5oX0q5zpcnx4YWvO9ieWyaurkjJRzs/FUZoYHhE4YL4UDWkR5rGppKuVUXJCDHMh2YGa82BbReuYcJzU9aXrx2YwN61fatIk/xPPvRv/1zzridzGZwfNaF/nASlC6w7kjQwYFWMOniBT1eq5ShSnn4EWjb2RRbtQs2O4QWeNhlOXCUr2P1EagHIzA1iV1T0SpDqgYw8MqHtcQBM29dWM2bYtBVF4UlHOJAoJUXaNNEwFcXR2jhqbaPYymhHZMKIBfKy2XXmMNhnJ0Tw8Sc972WF227yPtd3uZadr6E4+tnAZMm8+XxvX6p52HmqvLyLELclrB9HibsObSeIEmxEtYr8gAbIpqlWDxp4y1lC3Prkhf64Hmr3I7YMu1bRh7ROEFwNgN4eNKBforvNXge5aXloyjWpDAWXa2cQbWCPD4beaHVIjfJqDgtlFDhggnKJpgrvKaxg++ekz6C1tR9WVzeYDodwWzGfHhKI8dWUcqisW6oqgInL7rBTVKz49QcKeA6zQa7tGXUvqdEnk7pdb3vXHkGoZbtvw9MXjQmj92+RfKiHbg8Hbzjb6HPrhNF+JQVGt+Tk5c4pIjTkGUvTCKOFS7zuH3h3/Ydll1vfnytessnQHxY5XnL3rwhUjqYI98bjAxOOF/Pj0ls8seoFhgBvoTlrb0N2GjWaOMVxguoHLJNx3QWeBjICLSdLxbpKeQALa228SUXUo6CVyrxtPa8KqdOjk36ZA5Dg7kaauNwGgfdZOozuECQCWpai8rb43OePUdeQme6j9IKKeDTfBptQank0BoJA2juu6B9nj5QV7+ojU+0fUscPlHYPjPh/HKwlmn6jZeRp3fOm2v+moLxSBn6krYIAAAgAElEQVRSj/W+eYHX7Uv1yQc/HgGNQ00yXuPhWZczOuZtF7VeZuxxGuuKZM+A6ue88NwOWfd4Vu3ZpW684hoqUwV+t9l2DpkiKyKwRiLIdfhvZ30BouTy70kBTZmPdzny1sJIWUdWYRRpP26AbnKy7mVonftG07F9UXWHGPK9PLWgwiCNf+2iE6HC9sZpcTElZOWFGrcIYsK0vadZnvZt0Xis+r5Onmxss4qbvnNB7/kq05IW5B0m5S2vMp+cvJQ6y38Wts970t47jLnkVfrPriC/ZmR1Rv6QIkmRhRuajOq5W8I0D++L+kDXCwNpTOesKi/7az/x92d7W43w/YTJQOBF67vbR8qiwP6NAJ6an+p/ea9atQwv3d516VVHZx2y7oMhEiufrH1EOPnxr55XAI6uyG3jiqLctn+N52HzIvBdEeCns5FTdEWWlv88peki7ekGLAzGKiUVLtFQnt+1m9auNti5SB73FaZUlmRYtT+97Jw8Sr+0/a6HuKiIWF7IdL7/8mJO7THbF69pO3ap/jMZSl6RCySZcxn8GIeURm48riAvpO50PGTMoiqC4S7wXJXywOpzczyoElhYMCc4N9q+b4whYdXBYnlpmDVzNQHLRequyAwJkxeXt7qL5QWmUFCCa1HbitTKMs+aJ5vq2WOJg93NOtW0URLa4SAGbS/70OlxnZtC5saWaomNW21BBnBrdwN2t5uuTRftPtFFsn7C4K3MU6Z5CIILnYyiVMkAxmKgd0qEu5efMyagLwpCpHRFqoOL3fDwalWhmltM/VtQ+34R1aGThMNaXKYhz60acM4T/7lXSbbP9Jsb6iVfeGl5y6wIY4Iset8cdhfIn9++dL8uaqr1GMPxuKK8BM0nMzg57gvbVyRvCbouOffXLG9R+6+/X64H5PASpleQS6dsGWM8KlhedAZ0IIkGWDivN6EBU0AvMxzB6qMvHLicW/z79KJLdA6DvT80yzbf1XSRQ8yJ7pnG3oBNw+QH5uP0kjGjDVdlAjOYTPqm1HDe0k27Uar+jIuQgFfyGjRlzJjd+DluPPO7eUN1muc6+TmryfMyY5c9SVUsbN+y8sSBDdyM+KQsYwVE42XDZkE/fMjlafjSuf+P/b46yrII3aLlhRqeRLXMeITXeBCwC1+vsesoWNHRVkAz76P22XkQGmCFZow8KPQs83JiT/zDIC/0vD1JxbiR/fCP/KwiEcEUHiiO1SvjrkDARcC/6A5d2dYA4iIFERRQkws3mzW4d2vHjTp+/OjkEhi3/cRQMPNTRiwgl//uUJrawkwPW/9WjgWz4H3kdixjwJk1rGzW/ZMydpMUS5EJHjXIX2bploQLvqI8y52n2pf7rMCK14+fuLyCgbxy+55xeQFFkaCU0rRf/qWXnX/rlpdSE+taq0s6pEs/7mmWx2BvlDL+2qxXYG+rSbVt4p/LzgBO2/1ohyhf5V60QMnfPtiC3W2JDwBAfzCCs8u+uzEunVAUF1Zl4Hh2B95KxcSWhaGmM+TjJzCdDoIdfUuPprlwmSyDVeQ+vrxwqj05eUVT/qrtewrkzUWwK7RvzfIsBz8PpsPviq2Cq8mLn+zlr0fesrB/Fcidd8+HQx7TOBap5b0qpQxu7LYoayb4mc2g0+fyxXRp/vgof3n03St396Ferzjj+/isA8Oxt6pdnRJjoau9H8ddrWJw15gCLpzZoxw/K4HJFL0SzawRSieXKb8Inot4KnWJpQNzHJe3xpVfjt0spbHUEvNnvKY4M9+OfKiK2/B+y/MBtnT7dDyXbV/gaif67+mRl9+7QEsot7tTQSI9Hjm+NLKt1iHPwtQHI0/XT37+pd53cfu8vHwczfrrMRcRr+MUbeORg69+luQti1O+/0Kw1/eVmYv1bDBTBwO4TEX7yXvRGcJFpy8USsTdJ/oVd8++9sINJwPLMjw6aZNInwmTyvIUXRSPi7RF7yXwj3BWtRjy+4OhPxN3UTc91vdzlF9g3SxpLCQP9ZYGhhkVvpiZ0ba5QHORPKXA3Nb2VHAu8W7z5NGUcVRxvn2pe59peQasU5bsyu+7RnlxtH7Z9hWuhSXm77y5m5O7hLwge+exFuk3583ZX/qRn+UK9rJnKtx5zyOw1azC7pZk0Ij7iZOlOxjDidSsD/REImsHz6jdURlI4QzHFJyNqRsdBk/hRI5HAPpiMalFL0rGcf7ub4DhCFM8OevHEE4FNR5S19g3DCeLWtBksTv3XBuat+jd9S44ux55cbjc7VKWwLdtX2z1s5/DPeO/s1aVTwXHdFiUvR55GR3osi552CpU7t+M8mj8zfrU8ts2REvj64okhFYzK3rff8vK82vKyJPqpmSDyfwLgu6Jz0Ib0S50fi+svurjcqoJrfdkrfOYgg69rGjFJfbzxuv32ZfnwJ7hLd7Z5zuoXqvAwXaTipkxXnKkp9sfwelljw7KiH/0brznoy/eoBgAB1Rn0B+MAdMu9S6aELEdGlUuiDl6/zxj/TtLUqcWC0GeHq1760WsU7/HFW+Wll1g0awmzxAlyZzuVSmrRS5xLG/R9Yu+D+UtfvdrefH8StdASs/CXP8m5uCzJG+5tZZBvVwCPLsDE0LwlSvlDJBxwLLg4+kU+mPcW5PHseXkP21X5deIZOMkMqFCpS/IOYObexvQqCGP71EVd9ken/eoo5z+M89qNqrw0p1dmE4Y6PUHFcRldwBj5O1lE0kO0I0CD+geNb5NHwf3GqteuCIYkHXP+wVW/Qm6LhFcWwxQXkFa+8MqTtumZeRZV1zbh//SOEQ59GyFm2P/Eh1wLY9ndWH/AaaNxRaeMTlMvy81HgviRSuPxxx51B4zb2377OfLrguW57vjaZOXV4ZAaeX1chlG4xk0qhUol4Gq/I6mY6iWKnTCW2c4gtEUDxyaD/qLzY1le5Kv+yDkRZa9PQKUX5YDsGZQsww2m1XY2agLoLDlPBhP4OgMLfww/x3fAnPJX7qzBxj0jetaY6cORxPo9oY8VYXD5yUV7n611I5eG200DHpYKSLnnyD11D8N1INfvNZtCwfKOoz5M1RN58RKIPjbX5eXpySKxi+se2LAReTxxGB5Fnq4T3Tzg33KPHkhHbOSvDwRTN1p6Z1l5SUnu7zLQnk8UWXQfL/klusHJC8kFkzNbtbsbtyWbd/V5PkYVtx/V5Kniy8xvk+FvOTc9yCKGLRZq0K1VKbNmf3JECbTCUyoDAr/INjj97VSDcbTGXRGI0rysAo+UGpz8HzefM7Lyx84ElLNKWVgq8v6VWaxIWzeDAKwD4Jpcck7VT8yWfGc2Z3NBlTKJeHkMtoJi1k6jtIxb4xUzst39hyVE/cTHpzS7Q/5xCwze2LaJebynULIrxy3tNyu4Bk+g8FeYTKWn7aoA/fCARov3XlnvM6jT4zrIQvo2ZXnB7rYI5FpKDST7X//O/fAchTCk5AnBpA9YDxxMA3P7WXat0BeQK+Eyzjdf3l5xXj0/sjT58XtE6LVrb3FdGoIl6vIC7Pd2NjcqdeItmmP+jCacMVa/xM9K8ugUa5BpVSB0WRGGYNo7S9us4784iMHl/HcbV8uevYy8hjsw6NXBSRDC4Q3SRnrNwPium7ttQjwNTaEVjoWUFM3yNpbN3Y3YH+7WRiUZS5/BD2sxeOelz+Fh5V4aE/wZ/HUlikml04nI+gNLgpdJjvkwfAn3N/iqaJNn3fUX979nSePB0TlRTVVGB+dsZCyKIqsDA3IacDOdd+1vDlQIF+tfTzUOUmMbyEsWbWSh3Vee0+7vDABOX6LpefznMRJBHrk5jsI9LSJslgFum9kfCulKrSqDbrnYjAgbv9KP9HxnMk1uZLgxMFFC+4nsI+BRv8ODAueN2Zk9ASeGexsNGBro+5AHAH/WMoXB7JLXPGyjrn70TFl7pmzGR2PiF6Cnos7P2PH0i+6i9Y/1QLZZDyA/rCtqzXBv+beOMrW8dkO+cEK7w3tJvudVVLLyfMKM7pX1HIwMAHVY3vft+Hq8lLvYYmwVduX7pfQ67KTzmo2uTdBbfFby/fZDDLKNzMUWZJeW1Je4Mmt433X3X+PI28N86WQprri+lhJXohcOOpI3SA/3xv1YYA1rxzN6WHAex2eDrEWFH5aLSMFVIHZrATDyQQGYzyZbt5PjCXptRPvtSmWuIy8EAvj+BLl2Rs6zr1A3splQZYldilcGR47WIEbO7jrlmkdBOrD0y4FQGwzsdga0jmLNBve0+kOiM+3mrg4Jz/sevorGo3+4JzSL1VGEV0Qu0TWQtLBCCDIlKe1dWtyv8vN8+RRH1/L45otNqXWrIKl+k/GPzUecYzVyYuBQMdL4wF65oJsnipyrRfK48CGP4M2kpdyyT3vnocDWpP2eM5reTR3WtUqbNSqMJyMoDseuP5WQ4zGyf0vbyimgBd5/c1qC7KsBJeDIYymiE8h0CzyRgrHd4H6KFIEi+Tp9znL3hrwDDyWMol1hdGkWUbR7v3tBlSruEsWi4tN4fC8C+Mxuz4E+hkA0jlYjsHmBKdeBPtwPJlAuzfiwK9D8OLAbRzKsOOAfD1WtLTUUu59rY6IXC/bRl6r5sxYc988OohBLLVgP4TyTPXN5ERdtf8WZS0E8tIHjMcLca7R8UzIUwOs+ED13LwtQg0TwHaxsAV9Prc/ZfHZM2jj9RY3ZV3yFOiRn++OscihrLqInVBMitsRUz3xfsJyVoZauUrBXAT89nDIwdxoF3Xs+6Vs72IPwRRQlAZeRZ575ZjGccouMSE0GBnk4wfIOSPLfm+rDo16lUAVLfuj8x6MRmGxsRdv79Ih5Mlyvvpi6m5TFs0IBkMsdeAb5t0v/izF46uSwRsZ7LEdtsvzCsw/Ina9bGDXplJ6rye1M/Fx5WEfBdRL4NGFqisIdjq6Imyfk6eK/EMgT8ffeQQ0I0KazFm/S7zvByEvl2W0wnh8EO173/tPqbV1jYfIq5bLsFOr47FDcDnsutdw2GbZGmeGRmjqYoAxFIfrrZSVidOvZmXojiYwnIwpmBuiVGxehupXPQ39NMyxiwmKPCaFUM13W69T5Yll7wV4zcqfBXRFGAv0dEhiGz1WuNyVQ1FwI8Oj0zaMJ37jFJZguHtrx2fMObDOaxnVyugpXPaGlO3Dm7Di14qDtB7Up7MJ9HqngP8WdbXW+WGMDL2HuRkiwWQ1DLrWpX9MeW4SGHl5KiI8lSqgGKL2fVPIS1gtdnxX6j+1GCKQeJLyuEmR5fMY7VtJXsIQjNdHSl5+TYmRtow8S1PJeKTkZdkMNmo1qJerBPScOqmpuTZdUYTEprK2JTKU8pY+bxBVWgczd3A42r0BtMdDKJWxR2IMyTHL7s3D/uPJuyhTcJ5XmpKX/Yf//f82w4Bo6ienAEOUDGgVN2wK/MjjV8qwt92kbB0E6KPzLnHw3PlM5+xvNQNaI7WT1ibeYAf01Mp3A5ObWp7xEekI8t3eScDbBbfnwrV5RVKk+GIsDf0GB63x8ixUpEW6ex79pNgW35tqs22R4pi9P2yxDfiFMXp7r96/SJ6dQql1Zu2oZd43llf0bldpn50fKdts1fatS15qvj1O+9YuL9rFvWg+65xJUTj03RLyuDwGMgthye986Y9EOZCkMRRb9IJwYrjVSlWoS3rmYDSm0/wQ6MezGWxsVnJUcbw+7dxPzdnU3Eqtt3gNpdaPk//f/a1/OHvn8CJX7sCBhBmB/KSwlR6tH2CWIKZn7rYAjyPEjn940nFZNngV7qytIcdPP/4JhRk4chkqDy7E5msqpHLyVfdg3fpu75Q2VHDHe1VGT02oydz7ugCe1Oow1v+HUp6lu1z8wlNCAXgt0X88dNKrKi/gie28yQfYU2tyHfICMDLtcoW8zD4I18I57xuCmz+LYa3yNB5yhf5Ltm+RPKtVo9X6Qchzcy3xvmjN8+bN6GyHyDpnxWF3l6cB3WORf2kd7hJgzv4mZFmZDNdHZx0YjCbOim80K1ChupHxmbH5Diyaz2E2Gt8Xy0vfm6Kk/T6g7Mf+zudnw9EYHpx0vNWdWHNW06jNaxtlWWVKq8TJwyXWqIDRRgN33WK+6oxq6fQGvLGhWa9SOmbY7R4QioaDauxMZ9TReqyh7r6Nu5UDvX3o989cIpfLJDKbX3T3p1U8LnVTmpS27n0us9q+6o1gv0wnU4pd4MYy7AuSkZPnPYmgL3GYs4w2huj5AvjeKE/Bc1V5Nsslflbx++bbZ2M4LtMxsGlMjnfB++pU9u8SZuFE0QqZ+FH/uaCYzhaerYvaZ6928TtJCeag4jrk2dLH8+Xh3LA1CHzWWP59NaFnXv9x4TC76U8V9VMgT7LOCtsnizie2/Z9CeRlpNmi17LKglYmKGvttBSZEupub9DY1O1yVoLt2gbtL3p42oMLOapV8QbXaGuzLNS0RwqLNT7e6U3T/EyL989aRMvTtTGdXSjvx37q8zPss9FkCu8dXeYAv8i1Ug7CBmvd73aEKDzN6wZr5Oxu1An0sJaOgjTW20G6RzPtrBa3JXftK6uGxkEcoRs1GMFkEqsMb/UPx13o9y+igTA6vKCAWE5xRJNQKwsGC5ORht4bX73fH0EfT/iaApTKJajVsS5HicCbuD0MwJJlUiIvp1qpQKNWhc1mAzY3WjS5OMrP1UmHFKiewWg0gotuD3pDfPcJjKcTGI01VZVTyZZpX97m8J9Qj+qzjTxjo8d77eaJc/SaY/toXVpFktu79yGUZ82JdbxvJC+af6uPr8jTcX8/5Jl1dNX2kSFJhpAcZ+rSlnWipkzFmLdPPT1/H1r0W7UW5dofXvTgrD0IbsR24NGuzZYUijTfqhWessaLnu55h/wVV5VHlr2KQ2vxwXHbWd3xYwKrVgImceTYma0uaGtrJ2dQLmVUPRPz7c/bfUqrRDB74fYO5ep7JcJPZ73BgzdvcxV+h8oDd+Bq1Nde3x9cwGjUDV7JW34hF+2BO7QU6HqTA59XBOEB0n5QZlQErtceElD7ImUZHQ5z82Ab7t0+IAVQqVRIAaimUOMFH4sZTcen51DGCk4YHCqXAb/nwl0AjXqdsqFwZ8NwNIJ2pwOXvQFtD8e+iLOpbPucl2bcXPo+EXx3ytiUNmA308N2Sh4PqNmuHXVgvn2+dMJ65K27feuXp7Bt39dmY63Wf36k1ivPxHGi9Nn57Qv7i4GHZ41jDmJ5czQB8fT0X0wn+wAcW/SxJWfhcjHYY9sQ6JGnxwSRh2dYml3xSVqeATSbJShX/DrIr5PE+0bvP0/xPa68AOxRGGXOnLTpNKp5Pw745ZcgHVNv9CMYLHIEkJ3NOlE7ZwL4+Dtn5zAYzBuOFOhz53NRNQR9tPIVnPH6TveIcuzTQ2t5VTv9fDvsMFllsKq8TnsI4+EUbu5vw+7OBtw62AG0GgANApqZahloD2QwmYxpg1m/P3A0EBGUNJFxtpvSDGi4TGdQq1ehgspAsBUv7/SHMBhhPjArg96Ac4O5WmnCutaiV0Jn5BS7vLwDaecr5+M3ltbyXkHafrHyVLf6vLAwL8BNsSgOY8elSF4RzbPK+CpK+fZJPzrPrpieyy3eZP8tlhevvfn99+Tl6QrT4KmHe2/7xmOQYhCQusH/ghr+FnusKW0oHW/aFSGct+yxt1qVBjQrdQL6B6ehwcjrj+FtY9Oe6hcjWDhTVan7OaDKgyyiueXm/ZUhLWjpqfAbHnMP9ibkjYPw7uEF9IfFB3F7eifmBJmSCAIhAsSxG4N59nj04elln/Lo97ZbcHOv5docOFM2JK87GWPLUB6Az253h5Lbz3TGZed+QGuEfKx/Utx98cSI54/SJMvKG4+m0OuM4WOv3IGdrRZb6cTLc1oqsxpSXA6HKJvBg0dnlDLKFj3DCvOVHAPAhYAKg34jvVGif+laXAwyWLirGa/ZaDSg2WjQd6gUe4M+HJ3jeA8B4ze60HJTKaJx8pMuZEN5etuZYie0zbJIHWEXLwe1Jo08B6hyraWtCgJx88bXxlFIuc+RV7SUg/dd2D4/gefJs7xx0KNR+yyPvxZ5mrhg1lmq/yxoz23fmuXh2kPqxOONp8QcO2iDshbwzUL27EEe/FuVOgE9rpM3H12aml9iwQuGV2sZ1OsK6DaGl5cZ46AF/JRK8IZmfr6kvkvJo3GxNI5fRgzWyKuj5T3vJ85iCVxxQ3n4IIVIE5MTaQzMx0drHIO2H3meK2PSj0H7APjn5uT7iDymRHV6aOWPod15GEXiw7dyMQBb+yRXFz4cptQGKtfRiZry5JHMAM5O8bDzKWy0anD7uV3Y39yCVqPGT0ZrRU6wwt/5vTMYDkcwHPBO4k6nRyYNXkfAj/2FASp33Jh3s8lT0mwSlIcKIGPqZzaZQbVahkqpTHJQdr3ZgOlkDH0s7zrFNNcBtHtcKRB3M8d18uP3DZVhXFffQpA/1Stl3zN1x+/uHcRQXo72MRRAvKBS1no8fh+kvHhN8TiHhwct077C8Xif5M0bD2exm8yeRe1bhzxP5xhjIjY4nfb28bR8Zo5FQKBc/c1qE8bjGbxzjPuE8pl8OkdbLYy/pWE8nlchGAcrJkoAX6+87Mf/zudV38XoR6iJufHIrXvqxOse5WlVmzsBrCp9hDLQrvyxyuPAZAY3dloE+LhL9iUEfLRuDdrnGpng8X3Q1tsfCKon5+dw2TmW5s3Tq/5N6Nl2M1RBxkc6bm5VE/eXf98MOud98jpaW3Wo1dn1295owY3tHWjUa1BG8OVCom5zF0pEcCZQhgwm4wmcnl/QvVxSmncvE78rYRItzaBxBrQ3fJaJSUgmJcAMEjoMs8mUgH+j1YR6rWYOcsjg9PIS2r0eg/8Yg8J4qDs/n3pWFLx9X9uXcYZLEMl23eb7D72ZerUKjVoNWs06PH/jgNp0dHoB37j/CHoDdauln3OnrXmrgUc+Px6+fXYJRPICHFBoTsujvkjmhkfZIhFZWdS+p0WegdJgPl+1fbE8TF5QA0ZHggKwpcyVXEHa0WNB6L/wtb7Ei1IssgC9BSTAr+tDV31A6wHARrUBZajAe8cdKs7oTA+dCwKF2L7Whpfi3ys0bkKsiH2k2Jxdt7wstOy5kWEHYseidY9WfqQN8rnqzhgPqZ2AzxRF4IGBXxI77GCnSbtsMSd/d5PPvNWFqM9OdUmK4x+NR3DePoXBoA+j8TAI7nqN7umDeHHaAXPeX+zGqPqw5W4lWDpPHqZiYmZOuRpH7jMKUm83m3Bjd5esbnxfjNe6qUYppxlx7VmZz+Sc4HFq0wmct7swGU3J0kdlyWmeoh7IW7LECu/+0/f0QS7xtdWqzhi4VB4qmY1WA2qVKh/1OJ5QGuhFuwOX3Q4Mx7aELK8K23++7/08Y8XAWUn4OwbxMVB999YB7GxuwUQW2nM39uh3tLD4lLM+/MEb35DTx4rlxbSiHX9VUnbae4Wo7Q/bp/K4zZayzFNM1mDQ+Aqf4atKx9SfMmUxQsAwGZkmQ4ZGN+MU5JS8vFUdts9mRKmiIa+PzvDNt+/q8jiBQDDWxZE2mjXY2dyAl56/AdubW2IoMAWCY4TxQ3xHxAbOMuO5hIeOvPXeI3h4fALDMcfhrAlH9A4l3ZtvrLUoGBRk+qXcS8CkiBl0O1jzBqlVuchdy+PfaCKdFMHjU/hnwrJPWb4zSjU6xsPFBW1DhydUmqHKEOC32pBkmHw+UmIZgRrWu8fJu7stdfKdzegnS6zzUBaWUhiO+tAb9KDba8NwtNzxg6nAcpHtv8z4paidK8mbARzsbsFmvQmbG00oA2fZkGLEfH2Z4Pi88WgC5YqQ87MZXHa65DngokUgRouf5qdQPbTwzISloXA0kHD/hgDWRaGWPy9a7vNGswG1cpmsfwTocqkE3X4fLrs9Av7ReEyxAKSAUgoQr8ed1gxcZUo13dnegeEQr59Cq16DjY0aWfflcoXeSY+3RAB4cHwO7zx6N+T8zECtbTxyit0/5Erj+wHIUzBfV/sWyyt+EtK1WxtoxGxTvOi1F29Ds14nigRPi8I1T//J/hncRkJjTUcE8nxTsNd/MY715nsP4MHxCQyGfr1rK4g1MA5s2gAL0cpiC9VenM6g21NvIoPZlBcPKqBKFWnQAi2h45vwNIt6aR4tfJXZFsvLZeMIpPp/tJYUAJ3Y8vbDC5PCZ+HPuyX6+qETY92W0D53Vr5QJwc7LahXSzQ5wifIfeYg8vF4CKfnJ9DuXfIZq+7HD4KljCJfLggghmBug4Y6BVThcDt8cFbvDL2i8NPV5elgoWt798YN2NvccFyLWomUkopHy4o1xIfG4H/qz07h9PQS+oMhlCplB/zC9sOsNCXqhq1qIG8hQ3moeSVLh9Q1/imOQIkCvxKEws/lCGHyIWjRTmFjowXNWg3KVawBzoul2+vBg5NTGIxGsL+5ATUsVjUZkYteq9bh5PQSeqMxlCsVsvZeuHODgsweBBgUcE8IBsxQgfT6Q/iTd98E9OR4TMJx91Z6ZCy4DThqFS6eL5YmtJaqxkT4e7uJav58Cb2cOe1zFOKa5EWZSxof8X6fLn+fpWXnMq+G+fNZ6dm9nS343m/9OFnuVO6cUoXZs1Vgx+cToDuwZ4BHY4KulzNh9Xv+DO/h+YAj+KU//mNKNLCZLDoetJ+FPFvFD0nVzKU9+uw7OjCPZAOdWTscevxCWY2G9cpDpAtxJN9zcbYUX2FRU/+ep6Z9e8KYgD4vRuEoQBsAq5jwwaQGoKyZByftoPpk6uXEAc4d/2dT6BxiRoQ8diZVxaxJGQWH8Qwk7Q5mjvShP+gRRTPvp1ib5++y1xZr32hL9pyHp+WFPtEq7cPNVtutFtzc2YZatcb5wxLMzhDcNUsp0x22DPrCyFCmDW5A6+Eh7+KqoyLRucbWtUw09YItgEr9EXwWHm9m85fpreR/fs5wyVfcKIYWPK6dZqNOKaG48AfDEVx2hzCdTODk7JKa8ZF7z8HtW3tkyeOP5+0AACAASURBVOM1COr4r+4aRgqHgZ69Fky1feO9QxhPzun+ucsjl10TL6oirr1g+Rpe3o9j6MKmufunQZ5RLmasff/l5yn1VkTH2OwjTrbYgFdffB52Njbg5sEuWeNqtTM1wyDOdBERNh74cf6qhW+BX3aMe+BnS58BH0F5Cr3hEL725tedwZcfD6aKmc20s0QMN3OiFymhiSG0ZwC9PisenPWVarbQok+N8CprfS6oyZerykta9jleNcp7R8vq3UcXxKkV6xGZTLIEXU6F8GVem8XbM9lsb9QrBPj4g9zwaDSE04sT6PRQ0cRZHsVds8y1dI3NW5sL4IufTZrWZMbMV0aL5VGHRPK2Gg24tbsLjUadaR0HPGjRo4eDaT0UzSWrATOSNDOHvIHJDM4v2tDvY4U+iQaLxUY7egW8NdgrKT2in9UGVMtP0tB0MxitJd8H3L+yhUAsOKRgtjY3oFqrUNsxEIvX4ClAjWoV6vU6bbbDOfbuwxOy4PG7Ozf3SVmgskL+fjSZwOHJBbT7GoBfDKSLxoNBbYF7vuyOa2c0fbDy5mo90wFLz/0CLYrGwvZmC27t78J3fcvHaN7hmLG1zpsJneUuHp6CNlv5fB22Vy34gNLB+IxRGJRFhiCPVa7oO1YaGOu76Hbg/uG7hZsvyRhAuhG9Vy1bQjSLxypumyaYyBcZ7oJHI4PXElr1lN//jP0QZ8/ZMdQV3p1gNcZQ7dx8D+64WN878ulI9r3VlbUOss+sYYvBMMOC+4YvksdstdCi4wArlgMojmaH9Im2Nw42S7qInepuNEOl8GzIwzYjVbK/vQX7u9uA9Aq9BxGV7NAGqW3YxcJ0oQKl62YZjIZjmMwmcHJ6QZ9RDR/JqlHgo7ktqaAOCKWbNLBKmRS6cpyHwJu/ZAMAh2oE+GmY5VCaSqXMv2ZAZSLQG2ALEGkcdKUngKm0M8yPwEPuyb3G8hBT2qfR6R1DlsWpobo1PlEzxQTbQytQ14GdbnkXOzlfZM34+adTzbmmMi5ygI1bYwuydCIaR0xMFwPxWXHGtc/tM/CWeuH7ukhQglIIzEhMoqjCt33iFbi5v0fWPAZ9jk8vodsbwe0bOwzw1moXBUB8O3atWO454BcvTqk7tuDRiwMBdx+8VeselYvOBYzbHZ2hp4eBW98fIS7zxNVNWdoz1BZbcsV0A97R7WL8K6ZwLG7Gzyt6fjQvfADNqB3rWaUonpSmmf++xamXHuXN7pLw6C50pe9jPZ2CEsmBApBAq+6QDTkqUzBL1Q2ljp9DBkU7eUM3M9JMYv3n+VOvw1lLpxWIfuc0XV5e8HjbyXkXUbSZ1Zxz2ucVqu8/q3XDXlXQQex6bm+PNkzhf0rvMEarTDH1cZYLRcIOg1jqWYkye87brMRx4nMKKIK/9EmGG7hURxJs+x3ykkaLi7ykBgJv8GW1Q7t+RSHYIl3Sl+RFkNWBJbG5kmCjyRY+0kZ8IE7GdBQBPdDejEd4OM4QFVU8V8LxVQ7X9mvMw4dAHY/FPHnch+uQF4Cx/FEUD2CvzywaY7Atft+UkolWrQF5VLKYIXVjbxs+9drLZBigd8WgC5QOe3jWhddfvElC1MJXCx61kwZblXNnsBcAFyseX0GpO/UKCPDle5WHCkNpPWQbMBng9OwCXrhzAG+89xbHcWz/RYXm2JDx1TKJqTB9qR6p9gha97UaZ7mFhmT8t1sghYkDlv4KccgamimMS+GDxbIY17y87Md/6vMUn0lpPk2bU8stpUvQrXrv8JKqT5LFLoE+b72z5lNLnpsSVm5TDRzMWdoVeoY1I+d0WKpFiz7z6XJ6pTValqF9wifYKAR35NLyrF7gbgotPwHpZeXROCKNXyrDR56/DZtNPASeK2byD/Ylpm1i2iWnOjrvjSwtzIBBi4fhHAG31+vD2XkX0PKmHH5N5zSlFMROFerDB2/xcZTdiQCPrjMG3OQ+PMMTyrjIpR367qZPaCzob30H3lyGdZV2tjYZUGZTKhyH12IM4PD0DC66XRjhWcMysZftv9gQtKDL3upq4xsYw2Z8vYJcIC+aH48tL17lft9axPronOb21WtVeO2FO/Adn/4oB0AJjIVOkSwZmleSOYOTkLw0Q9GQRa/UDp1LLdcr5WMycdy15jMFf8f/0zMwWD+j/R6oCBD4Hx0dw85mC8ZZBpftR2lYy0FEiAlxPzu7Ol6vi6DmKfueOPtYf/g28tsltEHwGnS4+FmXgreLfvhZXrvYaRWwmtkUynC6GtDnVsOi1hR9L6O6ZnmpNM/cbCzk+mOPwR+5h83kBeK3i6Pc7Y0mtOpNqr+DAVLMkedKm2XIKDimhaRYBROXjxkOqLfxTwR2GirMc8bzAAYEqJjqWapQBjRb/MLbsRegNJ3uCvPONNJMrPj5HuoPig+o0kELHr+XXV6aDkrXaU95CxrjDpVqhSgF5G+R/8ffyYXH7J/hgCqCosJCPhdBgd2MIFmdFbTJh9AnsWVnopdmsKxR4H6PhGjsgzOkxOpfQp5rzQJwmde+MM91WZTy19UqFQqW496Gj9y9w0aCeINInWHBwU5vCDf2NmTeSWqkZGRZcKd3l+wbpV6Ye5esG9YMJjvHZOAYK1+fjzImlPrLufgY4KfNfROAw5MTWgvV5hb0+0cAkK6HdVVk+ODvW3bsFrdsPo3jZ71bEIXwOJtRxcwu1akPGxiAeADfFvQFcOQBGQzJsve5bPq9ke20lHdV8u5RsEJz8uyijWMNOc4/5tYcaMh7RPW0nTy6zoJV7HrLd9blVECUdD4Po+o6aDdLJ6h+okXFeGYphZu7O3D75h4FN8nSl8wCajkpGKFsxGIjMEbFQPV2GPRRLgMmwMOHJ9RorE3CAV4GfnoFyttX4OZ8IC3TMCshxcOeAz6bDX/uP26XJP3jQxxfpC+n2smQgNo/M6wIlMEkm0K/06NMkCoqgdmU8v8ReEejKRyfncJpuw3D8ZDeRWCYB0C1nxsOrXLqdwd7asSYKUJZYZwBc8dbjSa8fOcW7O3sEt308OgUvvrmN6A/HPia64Xja+ZGrN/lHp32AWU0R56zWdz7yXyN3hfZCayc+uq92/Cd3/IJAlKiTsj6Ro+xBBftPgXEsTDfy/duQrXCJCECsRoc2BTl3Pl3zmTxQI8yfe68za9XGThuVMzQbKRiYBfqhuShYeI32eEAHp+ewsbGFlz2JjActaFc0s2gijXGE7frV2hKO75uUgRwFno9fE0K4Zw/4BDNmz0WRePr3j95AvYJ7WGsWuWuPDSnIR+vw5225x3Odw1/EpapW2ExtYPrvANZJlvho84OAy+L61PnPJekGSdAEnCg8aCkeyDvAHirO+RUi+SFLSx2KEJgD/vXfsfeGG9M8W3GjJeNRh0Otrdhbxt3LEp5ZCHW0Nqi2vkZu+lYFwc3TGEFTVxUCL5TVAyc70aLv9cbQn88gsvLLlSrFaJYtF4DZSRJX6uXoJa78wBkmngPQbwKO/80O0bMexYpCoo0Bj9HPQXkcnHHL4IMHj6NXg3m9m9i+Yd6zeV642YvTEW97HbhtH3pcvWDeJId8tz65ZLdn/zIC7DR2qT+wE1CgwFavDukABEs0Qo9u+zCl7/+NcqKCugi1WOURWsObjFrnrsiHN8AiPJ6SiAoPAhG54vrP2kIGgAv3rkJn3r1ZQr04/jR2RBibTM9iNY00HjThiIEefmcrHQxMLScgbXsOSmArXB8JF5Ph+/I70rvcNqlbLByygGDs5q+yYHaMRkk6BVgRtaE+pyaIkH77mACncEYslkfKuVOGqxcvE41ewKy9JoUXuSkFvMj/tJlrtGrU9euwuHHDcxgecteJpt4pHFXOck4cIenXSoHmtJfPOxxeJY/YNns5peyY+Hr02OV15vi3huKKP+6Cd2qYBQRRhq0tJRTovtyhwKHvHuoHGysIvVW7vtEB6XvXTR5FPQNxSOy69Ua3Lt1QADI9UgyyCpEzDDFQ9vw8YQvLA/dhVq9RrX3tUgdr3OtH8TjidZeu9MlAESwoCqdxA6Jle44fP6MRgxFCP3DrZiRR6FWNgZsc/XIyQPQAkDck0oNOXdBZYvlT8+bYSonW4Nbm01SAvgeqABQAhaaO7k8h+4A6aoh/YcxgXjC4n0IkBgr+NTrr9GZDHgvXtuoVmCzVYeNZou5bdn2j17E8ekFfP1dzAU3nl6hIVOAUUFMKFFd0RuwJgEhz1NhxtWNHTxH4QZ89uOv0Tui4hsMRlCtYVE+fpBa49i/Lria282q88vy8twQTZtkcX6XbBis9d4Db7zi6/Rf2m8h3gVSSH5nrXoePETYx/3hGC77Y7q+Wh5ASQ1G251uzfvYoQcwD06L1mvqntyoFSmKeQrkKt8toZA49bKQGQ9RRy2MRRw+fo/pcPhfrKdSukmvcZx2NoYyYN60vdoGQkNPoHBZOM1kLG230K4uzwWsHe3AcBO3dp6iMNrRufY+rUW9DP9m8yZe0KcEbmh1IbKag0Jkp60uGpV8Y2cLbh/sQ71Ro3IVmppJRjnSNsMx7bxl2mdGXC1a8BlSN4qy5EFw9ox+iLz5+dkFAWYNd9KWKpy6SZy8P7OAqBuzQUsqNxNvr/sV8CSiqdRqIIUgCgDpJWoXpmdKfSUacmkGbScjy99/hryuGhR8Kb/HcDiE3b1tLsuAaaBUgwd36Pbh4ckx8f+tWhV2WljOA3cDM50FWZWy0V594Sbc3N/ltmC/CZfsNoMJEH397W9Ad4jWZuj5LlLb4XwxRQLtHDcLYZ48pGm+53OflkA8t5ctZQ52YiE+jTPoxidvhdvAK2fXWKUQ30cWvvD12O92p6zbMSvplS7dkvQrAz6nXGdkdOAc43/RM+BaOXguA2ZloReFJULwjAaszI47sxu1HkBWXKaduqsAD4pV7aJvkqbsopvmfL8+eXPAPv+QRSAfKM8ZHgg+gJMLORQ8eh0/GfPWbwZ9KGW8I9IjiraHrw/PhPLqwlthEZUSQXHMx8+VR6AWK4wQ2kN5spBzfIyp82DluUYbsywkWoNJyW8r17phKnhf+t4Ec2nDF1Dgdmdjkw6p6Xb6lMmws9mkU7NajbqQ6bzrkPRGSXjrKVrtE+gOhlApV6iYG9MPXGJ5PB6TRe8ORMlwxzPulRjDsD8kcK1g+pqAPCsRutkpTKc45VAIv23T6H/cM2bpDaNo7K9Olm6CEgXhetCVOOCzklEZoGdCQV/KROGgL3H+wxFt4jo+61Ldn9OzNrzy4h149aU7lAHFO36FhqCdvrLLdzx22SJvPziGy95hnLJlwgXGZzVLw8ftdd7ZfwNzn8HX2Quc7XTv1j68fPc2vPbSXRoDSq0NAvueH8e+Ob+4pE1vcV0at+tVQN7/zQFTgmmZ5gz0QrEoJaT59QjYYsG/c/8hPHfzBg0bU0K8g9X9Pp2S8sR5p8YKKicsgoZVcjEjB3UCBmmHI1Zas0kfGnU0Nm28TK0TizmWI4j5Aos/MmNyFnTRPalnxXjG1zTQY4YStR3Ll2C/FPP7IV6G+JjSGb592Y//1M8z22lk8DQywKMlW6N3t/ewkszvBsXyyMjja9WJEOS9LejhGnnjNmTQ9XyvbA/SDiAr17rCi/Sm1RMuZdAD5mJ5kZ20QJ7D4tB4M6rLuI9hNzPtoe+r75iam8E7m/b5fURR/3khzWoDRoMZDMd4ji2fW0tcK2AwM6M86lfv3nIpjdQmzMyhIlCyeEtykPoErf0h1OtVAhnM9OEfNOeweNsU+r0BtLCKKW1amcKDR0e0sDGdM8OAMeXci9WvmUDUD5rRw0hNRhqmcDp+m2MSlNZpAr6sPHw8wi0I6U/NsOEihv4MYCktyt4HblCDKZQyfh/cf7C7u00bzvAdMAsIPSj0MpAGKpUrpPQQ8HAfAKaIIqASj48gRcHtKZxedODo7F1xWgWIkuM7xzZ3gUXHXwkf5pUhAjzy6h9/+R5857d+ir00sop9sNRy5gzQPHnwd82WYUxnfFDw9dco/SIGmNkFy3jAa0yteeXp8V/si6PTM8BDvN985z34+EdfYSOB+Hm+WWvfaGkM/JdjA3wEKVr1mKDNJ9MJl0+uKVI4XSiXCzJxcutXfL14vZn1u7TnZVZ5GrBDsNqu1aiC7NnFkDYIoqHR2ihBZzSMCOnVWxA+yXD2i0TZyP8ibHXALZOy3R1QamasHDx0+Ag3/lbKML8+PNCXZebUqjzKfC4Kx2HonLNrC+VZizz43deXT/ZBzpLX5iWLqNCXc3nB3KJepzy02FXJM+hQ6WRcUGIa72624KXnbkBdSzKQAY6Uiu4AZWoHMyRwoo5HDHCtVoMbijiJNUZwTMosm8oqS1nedhs9ijG02z1oNBAwdeeuSQAX/CLGBGeAKkOpCsEbtfhLWpuybww/QkucAqbDEYHs87f3oSH1llxJCLKAOfOIJyivcCzeMMP2CxuGCgatSlRMdMgL1tjHOj+VCgE/VeKUXclnFxi3KEFviAXesFon12NHpXp22Yfzzn0+aWyp+RIzPvOVAG50euXuc/D6S/dgdxsPxcGy4bSX1dApPnCvcRcCcrrGWuIKuj6wqly6eg9xVUqaEcrpq5Vv8uXPzy+g1mjA1994G27e2KMzmZutFvWTtgWVLFr2VA0TYx50boJm4kyINsPd1JhSOyUvhTO4ODtnDKXSFBp1ycKJICP2i5bFMnfdmuVhezAJYrOG71+iIn/d4RimGWaKpaz4lVvs1Y/l7GOrW1eRT0dSbe0faGnhomYQtzaewP3jtnP1PGcZmra48EqAlh8RcQKIISy72nSBdW/UsKFAwqBnKI/BVm3VqFyDZj/4yLGxuq35HEcWvDzXb96nFp1lctx1g1l8jXRmsn2uVzz4W7ed9aLPJTfMBb+v+y509/E23bSClhJfxrXxX7/3HG2LR8sdn8W7a4V7l+uQOUdF0Ov23aHolVqZUjfFdIcZAiLhMyVkSnwhg8FgQLV60FpGiw55Yy3cye+jXqBsyZV/mO+XmetK/PDfxydteHB4ThwuvsfrL9+EjWbdsOWs1qjv8GVR2biiJz5ET8+IrEFsEr7n5uYmWfQ72xtyL9MQXHa6TACLcY7+cAr90QQenXZgODyS+kXhisnNF0vlOZCRtzWKAvsT68Lf3NuFH/juz1GVRqWQmBHgNaYplMSHsynv92c4Cz5vxdsMGz3bmb0Crl7pPIKcDC1dDHByfgGNWh2+8kd/Aq9/5GU4OjmFO8/dpHagZf7O6YDmw4v77AFSIB2zbbBwGu2UxfpYvEt2gEd7Drh8Nk0NGdHRYACVCh78jSmuERo5rAhja3Ohswhf3PpiBJlnKM83or3mwOta1QoFl+n00YKGLSvPxyI8U+A2VVnZ7kHWrTEq0WBF0KQUjaMXcDBlAu8eYSni/JsoqOGAl7PDwC1VWkPHb7kMmUS3OAtQsxhY4nwNGtkCVrMvIy9nCSiFY9snv0fy/ESK0ksDmXPSPKWfbUDZKw9VFAJ2bnHIFVhamHhnzsLA2VerVaji5gvP3+CDHOhzdj1ncrQWji2FD6czGE6m0O9jQLdMKZC6c9dFgsecZYG1+DGlE//FBd3vYS73OWX/1GtoY3NWD7M6usmPD+5goKZsfXIkuFmsCb7x1gO4INoWUzGn8NFXnqPdoFqkjuYx0lOCDCWkOPSQdlnQCP5YV85vAGMLgea6gAyCEm0YK2Vw48Y+gT8FlXW/Ax0uwtUe+5gSWMIqil34xnsPKfbBB8dwrCAAKbNLWR4ax3XhpTs34bs/9xnATVDlMh4oI9ksUoZAQd4pedp17C11pWiIJ5fP+R7m9B2oa4YMDbnUd1cdLgXOgnx6UnhT6Pa6cNnpURkDVIzbW5tc/A599xEHWf/kURuqeJ5FKYM7u02Sjz/I0Y+k7g1iB1rzyNF3uj0olcUTELcOvSr8qdd6ZNnHP5JRHPafXW8CSrRWBBVSeOspX2McRhfmaeH5EM2323XMqOR/4metIk9k4xMKjyUMYdw1ZhnHwlE+0madwNif6Mqiha/nOYb9hPZeHJwtUHFzPvZKIbooAt5lJRdSLQlrz8ksepbWjEnp7ivII3BVqsq+eCpeq5NKuNkoIYSbri6CUfS49jgwltHxiXutJtWiR84dg7p0myu1zOBKm7D4gB8Y9Jl/JBBE8JSV5z1GPCBiBM0G1r5Bi5+te9yE1O32eeOMWPuUxekWZDR7qAgcW+H47+l5Bw6PL2F3F6sybvOmLYw7UJlNVfRM2dBak3VRQpTTQ9/pxCPtWOMZyrNEr7iuGw1GdNgM3rODVj8VbTPlQuS0IwR+NQkfnpxCtz+gA3cuO22YSQYJKzIbYGcPBVNmb+zvwcdeugsbGxvkLSufrpmiDJhcGoPGx+XMU3CErXIL+nq8pcuZ17ozXAaFDwdCeqTqcIkte5bP84M3Sx0encLO9ia8+959Un64B2NnZ4eVhyjrdn8Ebx534WCjCseXQ9hplUkJ77YqbNljrZspxj7GMJoCg3wPD8EZU/ykUsVSIPg83BVehtlsApXyAMplXwyP+91TpRqrcYe2FdBoAVgn1jErzpheK0aTZaB5WSxS6F4GhwNlgX2BtXF4MsSPC6kKzcRZhrZJNdxm8uCgv/XwnKyHmASpYMplJgdRRCw9928+N9ZaLU4zJwYyYUuH8pym1+CeS2lI8qu2LZH9b4BTfpUyvz6zJL9lP2xfWBwuiJcrFSN8sy5mLjLnJ2HYPnMEo4K68tUScWNcCTcoqbyNZhPu3bwF3e4A3nl4BqdnXRq/VrMG3/Gpl6Fer8ilyH9zVUOkRhDEkMbY394kOgeDl53eADYR2LHGvVAoWRUXO+JQBuPBBM7Pz+Fgf49fBt3ayYS4/dOzS2g0GmwNs0Ev2UZyrKEAK73GdAaPji9IKR3sb7JzQDdhKh9vsdejHzGzh9NAZZMWzgyq2uBnHX5J5JNiP2UpycG9MkCuz7FS52AIm1ubxJ3zUZF8EAv5HqgE3OEw/BxMe8Q+Rb7//uEjODw7hSFtwuI27GxtwF/8ge+BSqXGPLzQHaq7Cbv5f+xVyBdaFljpT6ZzJNip1Itw9bwm+ZFY5AzZ/m6nR9Y5pjviruBqFTesaXkEv+EJq6bioTVf+L0/gE+8/gq89+AQXn35BTxajaz03nAC3zjqwt1dPKFqAm+d9uGgVYWjywEpH2zu3b0mVDIMJk8I4PE9e6MJXF5cEqhDqSJxkwmlV5I3M5tArdKXA79DjGA9zWVA1INjgwGnjU9RTq5fAbIYX8zy8VBnUp71OdZ2s5gY41BSXoSMen9KcSwtTy37QmvY2SxeKy/SQhZnWZPkXwc19/2TDi1+BXxyZQGLF0WaR6xMl6WiszEi5txLF2hs1+5AngxJcI8u8JjPd1xH2AXWBbQcl3VptEa87Y8csShiVfO6lEkDaubd/fuKUJNiyWSGKaVLw+fdQe4CsWglqJ2Sh4DZO+lDq9mEUVah2AsGkZAWoQrJUt/mxu4mNOtNePHOPnHV6GpT8LKCWSr8LM5vYWWCKZqIKANJ1aygxY9BXGwLJvLglUghiddAm70oDXRG1j6m3eEGLgSeaqVKFjuCM10vtAkuusOjc6hUq3BzF5UNW6uYEnzRHtK1tUoZNppV2N7CQ1WkhjM2WHbhcnM5YIwKgVeBKHBSDmLtk8MgKaj4EaKtVPbEA9yrVTy1q0wF3NzxqKxNDLUgWUmSY86Kdwo7uw24Scf5SbBVKBVdN3yuhNnYhD1NxcbYG3MBU8mWUeMA76J68/I8VRZ6Pb429jGCIm6qo7/bHag1arz7Wna2Hh2fEQV3fHIG21sbRKttbLboGEmMUyCYo2LdrlfgG0cdeGmvAaPpFN4+7sHLBw3oDDF/fgonl324TTQOlyxGI4FrG/UI1Mt07jGey4AZUfzvbDaGWg03T/m5qAZKCsDJ0pfjCkPDS0bWjUd8d4qbNzgR4YfHKsWyYnlpy9+6DmYtB1afVSe+fUWeRCLPfoF/4nJ4FxdI00lFS13dZAUrWTYPji+png4vGdxMdRRca7vIyTPpiU7rRvwm36c7PJWHi/0IDVaqNSDfJ5RB0XNyGjeYLEXy5HkW1K1JLkIZM7QImFE0tn0yyez78iTmSWYVpJWnfLMfI8lKiWR3LgbQaKEVLjVwjJoj6095fXeyTwav3r0J9VoN9na3nLvLPL4xxLGODW5zn03gstOhc0nxGWjVEf9Pykqrb3JWBgIApucht4v/MvB34eyiw4efELXPljZ1wTSDR0cXUK5WYWe7Af3uCDpDPBOXDYwtPPB6o04H3CO9hKqI9B+CiAA89ZNk5CjVQ63SLta1LGcI0Bti5VDyACQVWaxLBEcMRB/s7VH8AzN66D1R0amHAniWbwma9RrcvsX1faiGj1jx+C+lm+p6Ypz3Oekyp3Rq2Zo1np/3x/7hq7gMG1kzei+BruwXmI2HUKnV4PK8DZU6HpiTwdHRKc0vPCUKx/HmDY7lIEOGsZ53zrpw1h2ycp/M4N5uA9467sC9/Qa90zsnPdhvVeG4PSCl16phOY8yUTftbh86nTbU6i2TzitKliYSWupDqFbkUB4zJkqbSTaCbNrza92fWBUBpDXarGUdKGTubx8Hs55EDLgWfyLjK7IbLXXkPXJ7kUw0QwMHxtwS8hzY521va7yyAlCOlfFlMdg7vaOzJ7SH6S+caEfnXej0kLoZQDk78Ya9vIDYTulAaqAA8xkoDNIGPd2vBbn6gSK28gytEslz7dNJESplZw66AHZAtXiqQM1GxpGCAFBh+4w/RC9sRl8VoW1fPBauo7yl6sQs8b5UWgHz9sdMI+AuW8x8+ehL94hG4ZIM3J9TvAZ/Srghi/Pr6bxR5IWHY6hVtGY4b5TRA9MpDQ9z3MslOG936YQkyg7CDTdEOUzh8AiL582gioHYDODosA2dwQRarTpstqpQp0DxlLwPpEvUIlb01wAAIABJREFUOHdLceqPcSRAVeNdKnZSZqf1yMii92e1UoYSWZxSv9/VSGf6Ry1QWm+TGeztbkNDyjWgArh3ex9qtSq9M5/B6oOpmON/fomZThkFZAm8Ra3T7zZtUmgWXWP8Lx9Zb0EfQRi9AEt/ksUv96MFPuxP+Bg+rCR6cQGVZouuPzu/IM98b3dHPCqgMinH7SG8sNeAL9+/hP1WDbBc0qPLAdzdqcEbj9pwZ7fBm/kGY9isV+CsPYCNBnL1WJqjQ6mV+C7lSo0UIVEwThEhPTiGamVIG/2CH53yhiFVHaAGEF7Ch5AH4CKrJV1LSKZtwNMHdHJ+ublmRS0UbSVOtml8YVwwCg1cRZ52i6tnnzT9neXJM0qNjznYnYBzkwVYcCN+zIB/AqXZhQmI5cVZS59e3GsUr8HZXA13vSZb5g009/7vhzx6tgg2EzLI2XLYnPasgvbF8rQjXEBFuGcSJfLM4wNd4IDcPFf4XqYRotiCvVm+RiqAsnYMfcJBQ9ypW4OPvXgHmk0OWhInTYFa9rbOL7uukiaC/a39HehNJpARZ4ubteqQYdEtyqWWappCW+DzUBYVcKNyDLhzkgu4YWwBd7t22j3IyhXY2mwQSNrX1Vx75xVpPIiCvPippFxq9U2hashzsNy9oEHJlER2BhEJZwpKs3hInUj55kq1BM/d2IXXXr5L3gnx9lS+gFuK+xewr/hQF6k1owaMrRfvQDxMq3RFyhzQS6aNUwyeo7d0DwV0JT8edwpjoLnVbEAPM2FQSZdRUZcoWwajsoeXQzi+xD7HHaBTuLfbhHdPu1AtAwV28b32N6rw8HwAFTkj+bntBgV2ka7BDVLdPufGV6pNT5UR8Eh2DdUeymCjUYLuqA+Tqd805XYYJwwT+xGdTiXBeV5GZg9MLoKYD8QmcdJii5Fnl7oqnSRYF2CTXeZ6iX3+wrYEykSycYK2JjrAIr3LtHHbzOe1VOl6h6CFHsFg0IWTiwcwGvV5Uctwx9Cn1Ix7+URmRtDJxjWzukF/d+8mAtljMSAZB0quIi8atWCQnEIVFzCcexIg9H0cpoZFvpuOHc2sWKuIjMi6nyfPBeUL5DEg+JN+dNx4zDK4feOAyjJMRhMY9kcwGE/hxj5asmh1496LKXztj96G9w5PoVSpw8HuJnzbZ17mNEa0FWdYXK0PpRoH5bgUsgahMyhROQLMxijBaIiHmGDJgglz+KSI+Kzd9x49JApos9WSXHhsNAdI1WpjPOf7MSBMm6os2EtMQOv7U1toYxeDODFPEgPR0cK5SumcuBleDn3hgHQGtWYFvvNbXod6rU59iAFQqhoqu0jx+nZnSLuTd7abQu1LXRg5fMYHXr0lng/KsuJQXl7vUc4de1SPf+TxlMCvbsSaAVxetgE5MiyPgeOCwVbcMYwJRcjBP79bhz952IHNRgX2mhX4+mEbXjpowhuPLmGrUYFWvQLvHrfh1nYd7p90oVbKYKtVI0WGtWza5ydQb25CqYLZWMaodGWTZ1Arz+DGNmZ+6ewC6A270Bn3fTquNdZtsoIAMOpbjPGSGpf1YfGF5kPsBdNgetLTKg6LRcXylNrxMB9QqIo7hnbmvSMhwcF3B611oGCxMlQKvrX0zrqpyoOfn6oBFSCWw3xoD7/VzpOVF3yJKVPd3gX0h10YDDtOS6fcGf8ypqtNaQaX2pagUSwX5jsi4a4JNcX9YFPlgtEQdzfMew+CMV6vGU9D5KVongRdk+TibPt0l3DKUzJ8vXcmEqVzqZ2qYFTDSP8G72BmnVWIOvmMqUKWcpbBrf192GptwPl5l4rh4aHm55c9lz99sLcJt27swvnxCbx91OEsCwDYalXhe77tNa1yT4CsdfRHuDtXLDw8OIVoRToOk0/BIt1ANVVwJ++EdrVi3R5EUnzL4XBAtWwQoDHnn3x5AWq1Cq3VRbhhPBsJvRJQE7DjvQQcqIQk08MEve3SJKsca8XXavDyS3eo0uj+7hZZwZyznsFb94+p4uQrLz5H5iQHV+2mp7CypH6nHrda4krtUFaNZOVoBpCWu1YL3te90cyeGYyGWK22BG+/8x7cu3eHawLhYSXdPnH26KG88+AYnjvYhYv+iHj312614I8fdqBJ44JUzgju7tVpbOtloPz4Zg1BvwqDIZfn6A160O9isHeD7imVMJuLKUDOFGJlXy1n0KyVoF7lSqN07WAIpcEAZuUSTKoV6GYTGIwHTg1oyqUFZkr+wAN3LDUgg8QGT2Rz5/DA0KQxCEYWaRElYz9f1SpPeQQqL/YgijB6yaqX/m04XWzOi0dPYjwSrnY6hvFoCBedY+j1LxgucsDi6+skXR5j+VqGwT02BVRB8DZuoBrBnJ6lkS+bSOPNDe/25Tg7AgfL1vh0rxxtEnBR/EKFnJ28D35Pm3ec56HB3/C56pYu075YnuI391BIgzl5eVfLWUOT4RhmZyPYuHUAD066JkDOZYrpJEI8ilCsLlzEp2cjogM+8fptuPf8TXUFmavFwCSWcCDahDdrIZuDpZTRFScunxYw9x/V3CfTTEoD0IHlaJRimSlUHBM4PD7jPG3i9PEzJXE0dZPngAMAmYTkbbAGkKJwvMQoR1+1KlFTHDzFfT3I7WN8YXurBd/26VcpI4frvEjaopSrwOtps1WG9YKkTnwUONUNT1RfRn4swKtMbQ1XjBSKRoCM8JNKEPC/OC+Vm+/2sfZ7Gb7wu1+Gb/n0x+G9Bw/gzu3n6LPJLCOFjdK+/rANW5UxHXKPwe63T/rw6s0m/MnDS940R7vlZ3BjswqPzjtEP2HZ5wqWjJjM4PL8DEoYmMZALv2rFgRScHKYDHH0M6hXMtjZwDRbpLHo1Hkod7sA6MFtbbl+wH4jym7QgQmXNfV2KraJAvp8+IrGHclY0IdHBrNf+5GbnVsWPu43DxNzYJxTDoaNjpmEIuSe83kALxYeKM/eGKp5gOWWWZc+CcIFD8f7hqM+nF+iK421SuS0HnO97wwfGKAGB9a7x9KAZ4s4t3CcpaUGuZM5sFbGmuQl8/1FtpsYhsJxms8Cv+toOdtXtKOXnQJ65ojDTITIcom0j6OubOc5TSwAJ7tGCezEPPLN40Ux6vOxf2yl+QWHu0mJL9eAIq3bGQyHM9hpNOHorAef/eQLcHt/R9IVRedi0FUCnbwRhguPoZIa46HjowlZ+9V6hdMy9aECavo3XosnZDXk5CpK+314TAWokJog3aM5+5IF5LIi2eeX1YjoyMqEpxTPXJ2/qFBI0YgV/9lPvEz1c5rNhktTxCaqAUTWuQZSJeHBB0/9MX/uOkmRxGe6PHex3tkbEDA3NY/UmlfuXoO09O90Bien57C7sw1f+OKX4TOfeA3efvcR3Lt7m7wNqjJJAfEytLs9OGoPKTAOoz68dPc20XJvHXfhpf0mfP3ROexvYJnsDB6cdWC3ibn1TJegNa+7dscjzIdHmo0DPmrBkz9NNNIY9raaMBwgnYtlNIawmWWwhd/jwTP4H548FoTrdH1ggsAI2lRCmnGLFahUb3WesCpuj7oBIC/AA2fXFa5fZy7JL2b9CmsgesMrLGdAS5ti2YXg7ndyx56p9WwISy2NEzfAy+fbfB8Y8E9k5aBgpGaG4wFcXB7SLjeRYFIBfVNSwG6fTbXNMTWr0YCtjRZZafjTqDfI9UVrCQ+YphS1LIP+oAvjySjg5Zy8SIFw3ovfIh1QKDSqMg1y94lEBU6dLZE8BwVzJkagPJeVpxpa2xgrEn3hWF5QKM6YGKu0z2ajFMmzFoSjquSwaiycNsJNRDM42NqA9x5eQq2RUfbO87duwMHuFmw0MC0RA5K0Q4vTKgXM+ZhEgjaakxjgwymB1i0TPExPSZFOrjE/wU04uPMSc8Q5w+P8vE0ghoDPu3vR19cZwMFZLbymiE49htdRwNgTjNglWIrhuZv7cONgB+7cOpD6NKZ0MIKZmzZShI5AmgPXOhpuN6zZzeooHcqN9wd8BNeaBWw3UvlSwcz5Y6e9c/+Q2vpbv/sl+NxnPgGHh6dw8+aBO2xkOBjD7/7Bn1CO+3d+7hNw3r6ERxeYAVOG3iSDF/ZbRMe8K6mUbx1dws0t5tRxPaKCPTs/h2q9JQ6Rr8FPpofUvlGKF+sqNbBcNuBGvQYF508v2tQn2P57Nw+CTVHWOFbjR5cgGgPdURfGU9x0pYfeSwZhAjQVf3SMA1rW8hgBeoa8v8K7mxG0HvlTL88tyhBa1WNMMCZOCYm8PD8fuQnuuZ73d4px/uEltnGLUy0R1E/P70O3j/VveFOHvqx9O2OwGnfLGFDSS5VSFaq1HXj3nTZcnBxBaTaG1164Ba997BWoNetUXwRzphHwMWd7OivDUNzcah1Tw96VXbrMw7vV5Ax+TSd1SO2vs5PCmBFB/ED7OSEvx/tbP8+aJW4y8OK3lLvljFUpKcCFpo1prKWsovaF0S+lywR0Yt9PRAYB3IRLp+9J1r5a//F1krUzHjHIY5wPSynjLc1qHd55twNbO5gSiTXjOdUSNx99+ydeZv4egTCb0dGCmMaJOItZd3SIitBNZ+cdaNQrfBQjhURZO6D7P0FQFpTtdnukVCgekKElCPDu/YeAm7oohx8bR6+CVrrfes8n6UqaLCoESsnkTV5Y4vj7v+vTUKlgvRbeT6WBToe/kjlDSkgybQjIZBe5es4IbPZevdZSMkq/oOWtKdB8vygNtfbd+a8M8mgMvfHm2/Dii/fg//uN34Fv/cwnqOAc5vSPpXbVb/3OV6m/MTX14GAH3n33ED72+ouwudmCr7x7DruNMm2S2t/E/P8pnLQHcGurBr3BmPYrYOrskJQ5Gluc2opHMeLvbDBqZo1a9VPYqFeoGin1KWZWdTrwaDCCwXRGZRfwfAUtCcLlsAVXxDtQb137gs8jwNTaGRx2TiX+oYvUh1ttsokAVRADdfE+BjGTUBe1wSjwICU9hRvOqPJrNqRIFWGSiBkk9SWWo1Eu/luV6FIv8wov0hg8VD5nXW4Yj4fQ7p0CZtP0yX3K//h39nSCxT6lzsajEgy6qOOr0L4Y0SQst5pUQO380XsE9rhFuloaw82b+7B3sA/NzW3K9UX3ja0Z5FTLlH9drmDGwACyEp5T2YHxRI5KjF6NF7FqflVQJi6RAM2w/XKB0+RGntPIxfKUJXA9Zy0Io2+LJlIcW0qG8r0+UyMk2BiSDPTLSwbtS80wd50ugjDRWflmDuAa3gMAqqUqHD4awMZ2BpUqWuBYmngKN/b2YbdVJzDa2NqA4/M+HGEqX7VMXO7tgw3Y3mxKqiKXF8aa+hizHWHsQJpAXiEhPaslxBoM1pKiEGseQfD09BK6vT6BHB1WgoBOuCTZNtJu8ioxpbRZh1devgMbrQbcvLErxgZb8RQYFZQXXGek0ICrWKvub6kgqXSppWgY2HlTGXkottSBo24kx14rURpOHoOrCLBf+dob8NorL8LX33gLXnrhLnR6fdje3CDv6o23H1K/Yg0jfBaWPUDr+NaNPXh4dAavfeQuTEtlePOwQ5vecBd1o5JBVTaiVUsZdPtD6Pfx3IoS1a2hwmSoDLHcg6trwQuN6tlkMwL4Bm5owxgHFoQbc5mUGR6LKEcjUgkLEyvX3zWk5Ck2BvFaJaPieQj46pV3Bj246LdpH4b+pPBHhtqHERKlWQQGWUxktAXf+alj5BXl0xRjZhJQ5UNn9RdcFDdvfp59gD4sWmtGD0Y9OD57L8h1jd/f4oLFGvqcvXDibvudGZwfDWn/LC6mRqsFne4l5dTWmxswLVWgfXoI40GPOD1ctmiJjccYVJrB8y++DJvb27yNWlYX/ZvxxMMH4VZr3BjS7T2C2QwnFbeOM4bU8ZfPwviOm0++O6wLrxysT97gCemnU47+MmnwdiYkg6Cp9hndYlka1686GaTTrW5TCzBon4yHGEp+IusLW4rIDKq73qXKGmMgCoq73jCKTC2O7nkGleYEqjV2AUaHPZjhhppGkygarJOCVnOjtQm39zfh7q1NAgrKp+/hjtRtou/oP8niwGMF0eujLqDdv17ZjodcZpnOyNUyzVOAi/NLaLcx738KjRbuEtUiZmzpIyButVrwZ77rU5CVKnzakwZb1bIWsOe5xRSE8unO8pYvlZpx5YZNBo7K1QO4tds0KKuwoWe2OppHNp6hAYQZSb/5hS/C5z77Sfi9L30VPvXx1yHLGFwxQwYPDnnvwRE8OjqlAOyd2/vwxlsPCIz397bg5KxD7/zJj74MR5dDOG0PiJe/7PVho4Y1afAA8j70BwMqN1yp1ckzIm+Fjg3ksxH8QeqcM48pmmh5E2CPRlDudnAwJOgqyjUGMDOfdLVasMUNco0aGgJlWa/Ck2v9odkMTnpn0B+PxLuQILwxxhweCNfvpr+Ml4tt2fWrA62xNk3yUF0Q2oFeH8TnbsjDeA3zTS5UZPpC17vFWgEytzEutuv09iV30KIrNoLLzgn0B20YjQfCwxfw3SZ10Tol9CJYa6U9hcuzPsAMJ0ZGbjm6enyk2xQazQ1KARuPOrCxvQ+zWRn6gx6MemdU9Cib8rZ5OlsJLYhZRqcqNZt12D84gNY2L35OPxMlBRlUq3Wy+hHss8oMpuMTsfhUSftgB+NfIvjhklRMtooDV1WISklpymX4t+o6NwhG6VjXyQWTox2B3gpPtc9M8iCe4svnqvJxuG20Qc5acM826aOszUwmhQmex4s0dhCjPVo0Jfp1GJf6/z9jb9Jka3Zdh+3b9zf7l/n6ploUgUJTBYIgCIJUQ1IOOeyBwnAoPPHMI0KULcv/QBN76AiHIzyxJ9JAUlgRVFiWxYAoihQIgmiqgOrr9fneyz5v31/HWnvvc853Mx/IJAsvm3u/+zXn7GbttdemsQcscrbf59DrcqNOwztbQCBsTqwcuvFfuHONzVqwWk735LVYip8z8j+10DkS0PBTCGyhaWm+lDIgH0B/0OZBlF/Sxq3FdC77B0fMKBD94yLX2nX50pv3KOmASN5H461CMM7b1zgm1arxQqw++RTGcQ68G3FvZHK4R4vaUWPe14d2E3s9QP/Fz6cYJwgxsp/9Qr76xTflk/sP5fW7d8lWgXFHofTZ82P59MFT+doXX2OUDjnpJ0+fy96VTWbJgLpeuXuDPQ71uuLwD150ZR0F2DzG582k0+nY4BA44nKmtoXaCGHHUHReMAuolPOkvSK/z49HkpvNZAnoC6wcVFHTICVdk5koxGIRq5dorQTSE6Bmevdbah2zmeR4NpHTQSewdhwS8vpLmlSnCf1lQfyqjYjOQvdH+h6FtLMQzUuwk6THKEZWHgiuYvYvM+yr25Bb9vLhJXoZ09lEJpOh9AZq5FfRDPUuqTZ8vKQUD5uO54JoatyfybCPtBJNJuisQ9PImLoaOSlysDUWSqHUUPbCbCiVak2WhQrTysmwJzLHBCsDRvNgfihVDewB6puDnVEsyubOjtSbTSlXqloAIwcbEV2e8A6HZxQxRQgpcEcnY+E8bIGuUu/ShRi9q4HRibHP0LkyEf4K1z1Z2C+Nzi/J0zJMmEsglTTaDiZ4FRbKROe6JFezgl92vZfCSRmH99c/Hj69Ki3pTDpCqRhEnf2ZDjSHSuYEBT+jM9qzQUSJcXs76y0pcxyiBejA4a0Zy1TaaASJI09npGuitgOePhOvZPCGfp5lZBioMRjJ1lpbvvb2q6baqIFIjKD1gmnY+cvk+wwuHyGW+FqXJNb3Ijp3466YvV5vqlkTMwjrJ/BZrXZ9bMoq5uUvfvxz+ebXvyz3Hz6Vu7euU2cIODhlEZR7KR9//kQOjs7k5vVdNrnh3vzi4wdy/dqOHByeyu7OljQa1VBghvqkztddynmnI7lCWUbDgZSq9XDt0fM7rVThI0glAKoBpTQHKuxsKrnxGAUXWdTrGt1fYrG0BJT8wQk0yTrD9dbKBV43o/2s6Kut6UwqGWxgd9SX/mTAbl830iF+WdlXl/1ez9n2Toje4/k6xfOyfXUBFrW3pe7BewUI7YXaZ4SB0lNMIamsU4o/8Xg+g9bhBCy2yXQghyePFTJhKmbe9BJ3kfGESbCLqKl7PJRloSrd01NplErSGwykNwQUo+/K5yGwhXQOixs87BInGRVK6BhcymTcIze5XF/nWDL8bTI8J71LOfG63fCPFoP093gv6H+ynJHfu769J2vb24wOw0AG27iFck3GkyFZGrVaSfJLHQadXYAJJKMrwz4rRhmZArBbgYTM479KH0ywFr7iw8LPLiI1JBpZX4afBweQhOopnfLi31ce6IUNl3y+neTq8fx6Lwm6MovlwvXa/fMLwftbxXU57p8qjCPA1NFCr001KOTi93iO/sVRg2MMJCnIN95+g/LKXAMwgC51kCQeqOMwsBiOpWCFQGeBENPA2sIYvMVctrZa8tZrt0Nx0XqTMsqRWmNzqqMZfSu8BUgmjOZTzJ19AMa4wTtcMTJKCmcdgPqPqIuDDEBZNQ4dQVxsIZ1un9DIX773oXzrG1+Rh4+fyZ0b18iNV+NuDsqKCODF/eS9T+T63rZ89PkTuXZlUx4+faGGf2uDLBlkRJSAxjjAubJrTk9PpVRtyKCPRigYedPtWbEJzFAwGjCnhVf0S+Sxp/t9pVY2mtrQFuYf6HO9AFkk7GH/u/6bk0qpwGODzhuG3Wcg2UzSGbeZn6vtXziw0+G5jGao5Vm95RIHk0bgbrzdPni91cP41G7EgDfut8syhF92/NRuhNNP7vllkf0lybTuD0ocLxfSH56RD9/rnzLFeVl6cGmaA1W7yVTGo6WMh3PpnQ0FhVtG42MdPqEPCpi661nET6ChzhcMYllIoQC2BOZ6TkQWM6nU10RyZTod4PSziTZreEElUFhQyeekIS0UBnVAsAsKOam3WlJvtqVab3PBUVsDEJIt0FKlSTncYmEixcJM8qIL1LZzxNGCJ4+LytNrN4qZxZDezMuihjRl9U8LVXvbDOH3tGoaVaQrz46bjeyTVZEeL7O6Vj58JWTg4kxhpBTGCrs07XRbXZ4p3LXirOyl7fKGvDg/kXKFUK/WWALjxTdKKpuq0a1OpcvLjSu7cnN3y/ToUZB13NNuE3XnNcLWKBXn5AGH6sRvrLXk+u4Wj0c40Y213Q/vEVBfpb9McXK/vXzdpZo1FpGj2OpsHG9wSgTM9P16DwJuH9g9qjd0ft7lXF1ASh98cl9+5c1XZf/Zody4ekWNPD2UH8OMPbNedRh//KP3Za1cI4/+3r0bamg5oGahxh3zcuczzvBFgLbMFcmuKZU1CAuMmvBobEgKP3NBaQN0vuZnM8lNoXpJry1LPGCrZV3gnGQidzWJXtD39Qc5auLyZa07rB4jhV1XfJA5Tlt/XoMyywtopzPqEs83ylUUhot2Ous0LrEBqSGPtcCV/ZNFlUIg/bIMJ/FPwd75jl0NwjOm5ZKMKfff/uN/shxYN2v0HL8Mu7Z8FRK14NOO53LyoiNnZ32ZTQDJgDoHXNxwUlvQnvbkC2VZzDErLhYi0GShOtVgSADiKcqyUFae8xwqfyUp1trhNs1nE5mOuxG6diYrnIZ1MFLZkKPLYgTCxUGvvpD21o402xvs5vMNqgMOilLAolzm2GVZyp9zehYnZwdYRjduatiz9jPilfomg7sukTmIuHw8QnAUocizcjw3ssnf089xg+THvrDwL5NbyHiJuGwUzspmM/7S6NAS2ujK9Qb6aPL79Pxw7EahJS9Oz6XZsiGyqw4lXlyybvyqsA6Xst5sy1v3boc14sZ3Qf0ard1Qz8YCE8ybbbXq8sXX7yZRtuHsvNzYTe3rQ1NqHcuHL9WRT42/Y+sR7vFlrvozGtF7F6wbdnceDhOlvHjF4vXzHjzcl/Zak9Oszs/78oXX73LsI1QywUKCkJwaboU558Y3jcVeBEsL+fjzh3Ln9jUGYfgsNfCqKQ9sH7DX7PxAZvmqjJaoXVR03KM5SQRaVBu1c3PIE/elnF/yv3wf0hR5WdQxm5cDI/WB2eKJcKkuDPMBlq3rywnl5FCPy0mjUiI2H6dMra5q3ulsLSl+asjGM+/yIMxOrTcZyPkQdsVhyEvqXxmJkYsO57Kz8t8Fm5H04oRTsAX7sj37y44bjp/WGN3+JpWC3He/9z9F9n84oi3igErFZ4CXYFE+vX8gZ8d9Fladg5zEuSHNjWl88h3nlWLlg57lhhPRvRpetM8XinVrNgGWPhVE3fkShhHr7UHUPx337HHq73waDd4fqwfGicbCW6ASj5+1UQdsC0w9aq5vSaXZ0nFtLASiDqDt+BB8grRsoTCTUn5AGWZATr6Jdf3a50cUL3srzNDpWkxwtPCAszZs9XiaYq48jLB3Lj+eB/1+fqvOSDeePfAkRIjc4osAjB/DN3emgSTJANJj/7Lj+XKr5hvy7KgnG5sJQyK5Z2FZpiJVKb/UItONVkvuXL0m5UqFsAzxe04ipJVlcXF9vS3b621pturE7JnVJR2nIUYJNElDT0mnTOiTScOTroWk8Or68g69+DASh29CZqA3XiEdDUrwp2DsTbb484dPZPfKjjx89ISNTG++dpeqnrVaWeboHNMUQ8UhOftWu4z1nNRIMzAD02kKKBMFb4VqOI8AsNhsKsMRdIzGxPlpngtWeDVWDe5ns5KT63s7xMmhOf/g6ZEsIBqxXEh5OpQibjwcQaksS+tODob9kr3iz9aDQV91MOqEa6pFMoKIyicZshtO304eXGrQnsUl/LVh06783XYfNwTRiOmxHA19mHnWT9HhrwRLaX0vG7wltiEsLLvikMlkj5d5f5K9+PXFPD8GZOnejlSJKEnvG53GPhYcs0b9l3kTRAUPPnkqnbOBVaZS/2Iej2dmp+Kpk/lNbVqJbeh6AwHBoKkFmDvYFtDsRsQypAMo1dZVtdBExhHhg7Fjq1yLXJnxY16d95QdDkWn3Fg1jnAAYQu3AAAgAElEQVRQe31DKu1NGgOXbyWND/3eeCVGoWHh5kG/K0oxdyb5PCAgT/vSIpMuV089481PUZdESz8x2jEbuvx4AbZyG/2S9wYDf4nWTyj4JM4j1AF+6fEiTfWC0/LqpK9j22sRObrYkKcBnp5EUcpycDSRrR218J5JpIbggvMK8Jq+qlQoysbamlTyFWk2G9KEpgqKkojgm3Wpl0ty6+YuswDXkdH6TeSv61JVbB1n4SQeh3BS+MaxdpchUKMdDbYbf2L4/jeDa/gzF3YstoaoHpK/kwmlHDDe7603XpGHj/el3W5RN96ncAGuUUuue4yft0rdRMRODN7+g8GHgefsARh6HeI9HI8VugEzqehQiwVheD5FkVatKDubUDCdyu72powmC3n8/ET2D8+llMtLBdBqPieLWiMGP0nXuRuxYGcDNpgMeLHRkIBqgMkrXGOLiaUVrc95JrCyBCxpyIQ1ujiSBR6gn7D+9HhwLtXCSLYqJ5LPzaU7ycmnZyUZYACu7zczZ4GgkPgURQ4jdpLl4nhAGyGdxDJe8EFha9o3aUzm1+8F3OQjE6Qj+zlugyyyv9ysX4wGHfPS1yNt63eH8vmHT1aq8v6AkiOEb/026CbQRYA4wufR4nuwMUqSL1RNO2TKYiuw/FKlrc0xlARXIzKd9NhsxWidjR4eZuJfGHhbINwOru3iqeNc2hvbUmlthSEOWFForoFkrm5WZRARS86DpleiYwDHv5g7kVxOnUeMICLfPIU6ghEO5xdx6FWMf7UyH7NgdybuUC5ZCmERxoErFyKSsIfi8cL5mRHis0kOv5p66/XqwvKvyNSJzzc+j9Xr1SJiPleSs5OFrG3qGgjFbtunersuv158/uxkzGL/sFDRISaLuXzxzZvy5S/clb0rW6TkeUHU7Hs8ntU+WPhMOoC5XFnPyeq967qPA76ZOdh4PncGhGmSCH0Vz/foPTgMw/FhgCH5++OffSDvfOVX5CfvfSC/8sZrOmiF9S4lGPAeI2kBJGXwogb3CybLOK7qyis1mVH9DHCNzrgFbAPMv9frEeNfIJLHuk4MKgObQk6220XZ2mhwveO6hsOxrLebMl/m5ZOHB9I9O5cyIvmCBlJhHQQj69h7EmmuZJIexNQr6GOoSAnH8pkBEdWOTYC+KLH+dBpMWKfRhyTrL0QKqf2KEE21MJXt6rEUcipGh6z+bLIm3UldulBLHZ6HOkoaeaekhbh34qzbjCEOgZTZTgt0Lu771BZnmTirVnrVraX5THKL4zNRGOev/xVuZoICYCDxk8+ey6BnWLw/aD9selaJ9YgABMNnRva6MbglJVeoWdEWOwfHRuGuKsVKkw/EaDj8BwJLqAXo1B3H0mIE7eldCBRM2RDHbK6tS6WxziEXwQvauYOup40oilPGblA4BG28KRZGUshDvRG9A3ruKW1mNf10Dm7GJ1lBKvUD/n1YzekNu8D3z1LYQrpm78ksKvV96my9dBLg1DQ6scuxF0X8fuWzGKKmB0zXU3z4F+6D7XKABuenIu0NHb93gR2QbBS/rtSJHr8YynyWk2qjJW+9ek32rmzI1770imnieGEyHlYLpHq+HhF7chKasuwzHa8P0b0XU5OpT8C6Ha7i8ZLirjuAjHBZMqxbYZWlnJ735MWLF/LKvdvyo5/8XN5+6002RcXof6Ezbh0+Qj+o7RX0DSi1WOsBGs3DyBt8w16FBSEcDAnp9nqcHwDjj2ZDvw+qD4T1LLK9Vpat9Rpxcj2+FnDRZYvXgRL9aP9Ezrv9qFmTrCs3wCFoSXSEAqyAQSWFHGUumsDkSyqvEOJ3CyT0d5oJpZG5n7ev5HRNrNbCEvQ0ZEO14lhapZ7UCgMu6PmiIN1ZQ7qTFp0gPm22mElv3Bfg+f55qyQMtVi6BwJYYVsgROmXLOt4/lmIKv2cVXvgtuCybXLxtVm7nkT2+naP1l4G6KxWvNPobv/RgRw9O0sMdixk+sdmePmO19umJ54OOiYxWIguYS4poBzceDRPafdboVCWUnXdDEPk+cMgT8YDWS6mxGuDLFZoLrKUEYtGp2UzY9jcvSa5cs3a5x0mwhnntYA1G0v34InUGi1pb1/RcWlMzVXgDV2D+RIMf0HKKOjmBkFa7eKDSyScLeRLMcbg6xLju4pnRvwuRsExorbIL0mhM6Y3YivR7Rqe6AbrMtwweVtmBSnj6XI89bJrX92Y+LmYK8rZWU6aa3i+8f74B7nBTK8xwGMLjMqbyztvvyF/6zffYUTrxo/RNaLsYAU0CgwG3rVpzKh4pO2bJhpWH/kXcfm0Uzvw5JPRgDhGjNwjswb7x3VqFpKX9977hTYCNqry6ScP5Ktffito/yjcBCOv8cNcgRrelgD7wBD7rFhG9jOZzRWP5+fM0Uk8tUgexUfM2y2opIFlLbivyH7AWW9UcnJjt6UzAsxycQgMh5zMBQJp/f6Q82b3D07k+dE5z8e1a2jvE68ea1TR+iEaB326WStKu45GLROhM+cb3m9yEDGjjA46XYSXYvSrmKdlZHhtIb+QvdoLKeXRSa/X1ps25Xi0bofVfTWYDOWEUX20G1Q19ewq2Tdq8LNWM123q3vwMmz/l9netH/nl9UkaJ95Iqu2fCm5737vH3vcZFzurDfInmQopmcKjWkBsXvSlYefPtOuRX55OLr6fdj2+rkh5AbvXt/DQmoehlWZFEtq22iaBCdQLLVUd4PNNDZeginujP8tZqMMTWz1JjmffvvaLcmXqvq4nDbHZAN1hbwMB30ZnBywoAymEKiglXpVao0mI3utE9iso2LZCrpjKebHkhfohcT75rckFi4vv98pLphJzy67rbbB/EFfmqoZ3uKwy6WRfvLGdJNmsNGQKcTF9LJ0NbwvkVNwQ5peNSCE7lle6u1JgIVWzy9r6MHkK8hbr9yVW1f35MaeSvLCAPaHY2oqhcDFDBULmFw9zs6yDutY3wy1FkbhthYUHom0xWDkg2FPZr961L8C9QTJA85YHVH2+Id/+Z7s7V6RIvSb5hjWvUEsXYe56oNwimPE4+08KPqn83nhaPT4wNw1mndWDYqtMPSd8zOpNtfJ0MnZABCsPxRZEVnDrq+3StJulDhgRPeU+Uibn0DDxV6EhQwGI9nY2JTTTl8+e/TcS2Zxt2ewet/3agnwmc1aiZIJaLSKA76UvpnZo2nk43VSW0upVbGbFWid+olGB02cT70wklapK7WiRukQTgRcM5zXZLZQWW7c87NhV0bTsUydJp5h08WVG7ZLwi72wCx91V+1fzI21rxGdp+mUG1y5Ay98sIduWBYEmN/0ej4vU7T73Szrv4+PcKDj/fl7Lgb0lvVG08slXvFpKVfHzQefyxD5AqgfcGYA4vHUGrtoEXBFouyVGnJAvq3hsVj+bgX1KHNUzoJNGShU1e/og/G4tu+dkcWbK5JpeCh9z1n7aBzeixTiGSVGuZ49Cgs6lSL0t7azsBP+AGDGeAYgLcW82fs0EXhJ96/1cYsO7MEsvD7GYyps16TGx0x88uho1VDnC6iyxeh25qXn19qiF96vItxTnyuGZwfOkdF6ZwVpNKYUJKWm/VCLUAjxq31NbmxuyvffverKqVLoS+LtkTkj//iE2k3qvKl12/YMlIJBkbU1iCoSJtFyIkxpwEIht5YMYFRE+fCenOUY/ce7Kw6Bf8ZBhjjBVED+pMf/KW8+9Uvyf0Hj6XdasnulS1G4nRG5kA0a0SDWJRDQLaCW6oGHoVXxd/noEwaswavgcGHKBl04Ht9SEc3dBKYPTQYQShHYnJUtZyXcknkynpNCmVrbuTERpuMTiQDqqNJw5fBRLVqXUbjufzi08cquWxrkjBLBtHDXs0Rh2/VSozkYeR1Hzhg429OwhqzDyFSWt0M6cIOn+1F/3g8Opj8VDbKZ1IvYqAO5FnyMprX5XS8JjNyc5WFN5yN5GSgmUr8uGy8vrr2Hf7zy754WlYTuwQyzX5Ods1f+Jzw4r/aqGcD7Pgplxr7y1PpLE572Ymmv5vNZtLrDOXRp8+ZVpspC/IKqUFPOVXK8Dfszh44cHrJAc5RIaUF8HtG07C4MKgNtnB7MZaRf7j7MOBe8MFiwPQjvH3K6H9tfV2qTTgMzQ4ABbH4a/KsU3TZHR5LblnQwrAZCZ0pupRqrSItsCQSF6XWisuZBl8VOBULLeSOTJbBjbvem5jWRWOnGyIsuwvGMkD4tkdivSN7vAvGOTlw+Fw93Yh4XOC6X4YrxmAqwHsJzrq6P32Dr15vIVeQznleCuWpVPGoE6aOvlbk9ds35d23v8hxhx61++APFi1NjbI3HMlkPqfBZ5Zmd40ROYypBxfWoZrSLl0DXovywHCVlaO0+iUhIpbpE3VJvyasC/LuLTMkn34OqYYJG5JeHBzI7du35ONP78udmzcFPH/Id+gDNhlnP6cA1Zixt+5eDPcGFo/3UU8KWDwKsfOFjGdzirjhHCdQ9SzXLTv2gYpC8TFo08DY1opz2dqoSalclIJlP0Q2wYgxxUjPSJG14rMs36CDBfcejuC9jx7JFDrRvsNtvZJFA/pkMS9rjQohm6INXY91MYVL3K5nuJX+3Hy/2SIOlGpbI/retDAVe4SK+ZlsVw6lnNeOXpxaZ9KWDjB52hON5LtjlU5AI1m6D9OAIxPYJvb/ZVBNXOuxKLy6X+NNi/iPOsDoMC8L1tL3+TNKbe/L/n7B2Ed8yun3KYhgFiFYM9cEcdglYmp+00bDkTy9fyjd86E9y0QGN2Mik89hpO6bHno1kJytKFRiMA0gGue747X5YlUKxRq7/fizaebwPDzSSKZAEafMLWT36o42fxjPzhAkXQiSk/5gKN2zrtJCgxHXcwNtc2N7XQplOBpbAWRNqI4I+MHoBOWmxvUUAD1VpJifSrEwxtETFlLaaZoa6xSUuYiNr24cXaDp80hYLC67YDrsLBRfcBRhSXriHKC4UJhKvIKvl3SR+gJN/5Yu2gwGy9Q9L51z3Ku51Bo2FnC55MDyvSs78ptf/xqLizBqamgtxfF77gY4tLyr69HgQCEP/d5L/65XY5IHBr+ocF48Po0/Bmwjkp7O2MBUrZQVurPGqtiwpJkDfu52+wwCjo9OZDQZyd7unjx8+FTu3L5J2Q9q7Pt4QWNPEopxc8qYxgqubHoCXTKlT9rv5gsZjMZco7w/GLZeqUf8nPg0/oMIGUYD5qVeyUmrKlLncBjMibQhLegrscRaoRXtREajFiHZpVIzS+UKm7hUOrrAebTPXpxeWuJDNL+3USM0xHXpQQYXnRVcrWlvJf7NaG5lYUndZ3GVuuWN67xSmEiz2CNk4xarP2vI+aQtk4UPxVnI0Jg2Ch+piUzXbAhKwkfoHr00qPJGqRUo6tLjBceY1u9waGqE8v/AvspmSTlplnEvK3I+7kkHtclMau5XumqvoxswY5+9nfrnhEqYyU3stXYD9E8pppRNM/ytT+6/kKPn5zYlaOXmuphaKCpoJ60uD8AvYMLAmFcEGQOlFfCXWd/e6elgnlAL8HeoaToTjFG6w0gh6s9LGwWiTShk4nrBtFGhNA6BNtDy4OBEOFuVN9+jX5xPnlHLxvYm6Xn0x/m8DIZTdhXj9IedI8nLTDZ2r0mpWpPZFAYeWvto0ipLvoQxbiMp549DJuDPLxtVmBNFpJnM0YyvXcXP0+cRs4NwzNAFqLWG1QJoWi+A0eGsV+eGJyGE71nfKdrUdvF4/hbNhTTWDkMoliKVXFUGg7wMJxNprM2kWq7If/f3/x47OXGNbuR1M+L9iITVB8HA8TyQiqsnMC35xMjbCcBoqmSHCoLhyxUxyahhn5/TP5VajIEpnU6fUTP45adnXdne0UIeqJKeAeAeAkLBMd77+ceysdaWre0Nefjoqbx69zahAz02MSS956BJ5mO3Lc8LKrCASoJU8djqX0p9xGciesccXtQnxsO+5MtlqUDKIKxPrTeVi1ijiOQLNPSbTZFyRTWkcnyuBZ0HzEhSUzIgPpifO4BYma0TDHC/deOqFMvKVgN1E84F8tPHZ3357MG+SpOkg0UEUFFB9jZrApkDPbUYxfO11oGs5iNZw+E6EhuUmJXAzLFB4c7QwerarR1ItTAMoTJYNU8H1znxzNf1YKpwDfa7+59kWa/0CaT7J7vPkL1k6gyhoOxIcTbN9QJsaqPxzOvFmlQLmLULmG4uk/lExvMR1za+sFcqVd2D27VtqSCoXS7kaeeIczzMXJu3illChHPsvL/7vf/Rs7NLvXPGzqd3JAMxpIVbfXAxN7NvcyK984F8/uHTTEFn5ZD2o+LxdiSvWpGKqZi+YYkshEE/x4aS2Lt1eEmF2QDm2WkDl0JDGunnpJRbyu7VTckBP+RcUT1P4qb2yf3JVM6POhaSJKMLETHllrKx1SY9DhOWJlNEPt7FqEZkePZU4SbghqWSVBoNqTbbUi5DiVO/APFAhA2RvixHUuJCtdWe3OPU+Kc179TPZnKAzDqLO+VyZ2KfaAfwDCZdlP75qxvTo+WMc8J5J5szmz1kEUX8LT8visxL8u5X3qDy4t7OpskKuDiVroTcwqiHMBrWKap9YxolaiRuQWN4lrGA6pRIrb3G5iq8RQuv+js6NsPuu52elIpo1a+wuKuaMaoVTxbMdCrPXhzJ3t6efP+P/0ze/doX2YUKhhaaudS+27qwmwV3xF97LcGkillctUElGAdIGWNSJinuwzXW6fWYqYzHgGrQ4apaUF7HQl0ARVcov2LmQz4PSKtAY6HTIlALyHMwOI2kh/Out4RzWcylvQ55EpFWq0FIUytmWtTGNWE63GA4oTP88NMnGW1/dxLteknrAQn//vK1nWaTce3zO1/UdDzhh2QLQJ5hKmvlc2kU4/Ck3qwtvVldRnOF8/DO3nhAhs2Ic7DjmtfkP6VpJ1IoqYFaec/q/gjb1rJrr9n4ITzTJGs8gbu0M9tIAYmthgkslxAYOsyhf6wWatIoNaRWrMpgMpYz6vokNjCBmTKnH4x9OKPUM1xuitOoP6RfliK7oYgXmMX6AZeArdM5TadakWup+uS86XZx2rStbe/8r2BwjuH3BtcsFhNZoqmK8EKiIU8bj7QbwmpI37QjD2tvY60ujVbTgholaiqqpJEp0u3nzxCZw7mojLIeW1+G4lZ7Y52UtslE2/J1AWFb5GXQOZAlInnPVsw/YcFu7t6UUq1B2qc3oiDKyhWLgHKlnD9loxY0fDQa0Cwni99F0x6ZKqoCuJqWhvqIU10vPZ4b4VSHJ8oXXExzI7au8hOGpiYbwjd2ljoXoyNELOuttvzet74hmxsoVGobf3C6BtME3TfbEJ5GO3HFMxOHVNR4W8TsrtO47Y7LOwVS0Z2EURM48nq/z8870mw2ZTGFgJpKAaCxqITKpv39P/3Fz+Rb3/y6PHmyL1ev7UmVWjXwPonnYcZhhWL/PATyVvwkk8aboGaYBjU1ZzLnsBBEqAgmBt0TCvkpTKm7GlANuOoawWsUTzR8PpYrm1WlUYb7YKKTRpeEs0AhWNOanEzGE9lYb8kahwFpzIw1CuiJmVMur5H9bCbD4YQO6POHz2QwHMp4mlXIBetmd72mBVn3wo6pBkGT1OhmUQGHDWMN0aMRjWQwsW6t3JV2uRtEDyfzijwf7shsEZ3gZD6Tw95x0LBPnchqIMKwIoGZEl+TwDeWS6SISWL/2JMAWW53TiHRTsOxGGOrjUu+cggOMX/Dsq4AL3kMrfepUqzKZhWd/0U5H/bkbNSTGeoOCeb/y419gqOvmvr0pqfwTYS0ssJBelMv0qmAbb54ciQHzxA1R2+den1OmFZRX0v93ejnJYeCLWeMpq4Wmwtpv0+h0huizsczhbzq7uQLcv3WTTJmNIEAdGPGinTLnByfdmTYG+mN44MEhxnFXeXwN9avMNIhbMFX2Rg24LHTiYx7Jwb7eOmSlS9pr29KY23D+N88ORZxg2EHBxqZCVQjchj6cCp55NXJV4BddGVGGMZ+TiOJLGXR7okDqOH2Jc+NCyXi23wGtgf5LFdmgF5WUMIzzab0ttftiUJr6G/86ruyvrZOuMMdrEfcjAxdAylRWSSAk2rHuC01R6g4unblGlyvw22CvLAqQkYJAzW+RH8MQ+f7zDADdlGq4VCqtZq+d7Fg5F6pYAKaCos9evJUrl3dI86KIipun0suGGhjg7ytGxcFV4vaddoV8HYt6MLhQZmTQcQMcuNzpuoqBa6OSTfzktoxNYj1FXUMpxp54OxjaTUKUi4b3OUEN3vuHslyiAg2gA39YEvCEpr/U7lx7SrnS2jGoHuA/oDnneN1DwZoRirI54+ey7ODU112ydAONEld22ywWcr+GOpAuC/Kzbd6yiWql+E9vk6tp6OYm8l29VDKhakU2EGcI33ybLoh41kpZObD6YhqlmOw8RI7czFwsVz+Ajfdzi21w4nNCQG0/Y7BBhx4wjLS55UE0JdE8LqM9XVFDGEpGgTtQa8HUuHuRWIEnl+tWJf1Kqi7C2Yth/0zg6JTiF3AszcYJxj51PtECCYLzUQjG4LwFLqJdyHeJgtLHbfC8abjqTz4JO28jemcrq8sDdONED0vYBpBx62uEs8wEIHA4C/ZhKUn4s8Hr8cPhVKTBVd+jw5Y4poonhZN3Q+TtGwqVjA2MTeqNjekVGsSvuHnWtTvxZvR+QEzjfiQIahWlmKpJps7m7KkOgTw93j+2PCz6VTKwPGRtyHDhlwzJiYVMWWoL/kcUrU4YMVte4BmAlSoz4cL3G6pGmzfUY6dXhw8k/Eq/t4Vp+KvicwFr8FcJhJlCVcuJ3dvXJfN9TX52ltv8RpdoyZk5z5VzKNtS2+9U9Sv0yEW/mwbQVNmg+HSDlaL8rX5K+L/Ctfp5vTv02IrDu38+IODI0ImgDQwzeqs25NWExowGsHBcJO268MS7FwWJivM45ukAhudTPlSC/mmNjmDANecoxRRdIVDwShGkgc4s1WDEBQ9YdzbzSplCtDhjY/Hv2ioAnEB8AnZYtg+9JDKm+dj9O2NAesu6GUBji4axEwzqZZKsnNlx+QI0j4YleRBdA/hNKwpFGk/e/QilE3VJuTIvrmyXpVWXZsQI06cHC/AppmVZ34jCWRyyHinVngFPVL39WBWl7PxmowX5ZBFw+CdDjsymU1SxDNE7B6opgXOEFlfoIJjUUXZgvQsHbqMgYW69vRKo4FwKCaRBAkHWyr0VlaomUGqOdjg3MOms29SqIaaQnka/HqxLrPlQo77ZzKYqgpxyOy/+71/5GwmgzHSo6aGPxoQx20t1IhOewWr98VjTy6eZfQQ3FCH+6fy/Ompfb5rXWhlmgXJcL648erJmWLmDZ4hcGudrw7lgGK51Oaq1AMXIMFQAoTiN1VHzxGisbbs+QT9ASFfsdPXKKdcrkultRmKunozVcQNtmpwdijzCYTbcL+g1VOUQqnF69jcWZM8dL0DHqOvwbmfn5wLpL8Xk3OFmbZ3pdJoqWhbHhhsmRsvnx9KuaBdfd61mHXP9jjM02jkbV8Jd10LpNFYqsNMu+5i2SV16NFZGzbuS8k96iVUuns3rsrv/MZvWPHWDbKekzNrAJdBklfplLEG5LhnMPQ2Y5b2NUTw8Q64Lo0bf1d/1Oje+OJB6iCBe4xJEwy+yx4sltLr92XY6UljfV0mo6FU6zWmy0VKc9v2oXdAfqeEAv7oRt4cghp6UCeVLgmjjylRiOSHEzX0uH50bEP2m/dnroYexdG99QYhEeLxlBbQjBSFxs7ZmWxsaJEvN0cQAyay49zYRz7OS7cQSQKETjUzZUSOLcTthRrUWHa3t6Veq1GDSiP2BY/Jc5yLTMZjwku97lB+/MGDUPfwnYP1CV79znpVcXtjsLkzUPugBXVlALlxj7rzvqx2qwdSL0IyxZRMlzl5Mbwqg2lZqaJ2vw97RzKaaiSfzUKjmQ7BUcawq4kOWXNYz3GPRDgyrn0fDYl3K4Sq0hmeCunxYjDkcKzXNPFK1lMCLTVmE2lWHkgwIcpfoWda6oW6zE59j70rANWenh/IlBB3DpH9P7poK1Kvkbqy1d87ThWsSZIJvOwYlx1vKXJ20pPnj49lDCZLCiVZoTaNCpxjr6JmZeXYq0m2//UiqwW2C3TSokEKkgbgaWNduRf1t6oE8mLWIz6pYZHJI9tRQZusr1/JIGzqM3QzQKph3D02R6TnhU5fRFP1RlkabXCf9ZwoA2ELfNAbSr/bl/kEUg9aaME94PSsZksqjaaUbfADefvQLykCYsLA9USPyLKMxO4mJa0ksOI5r/y88t6Q9XpAEpOE5E7rMTKHsh+uX9mRN1+5J2/eu8cXKaMmCsRpRJ4UXG0VcmskOvHqjwxWSjB7L6h6NO/0SmVSRYeSOougWZMImQU5YdN2x3E6na40MFHJnAkglRkMGwvt2hR0etaRFl+j90AbtiyCNxiHzoWfZXLCJko2hcLkdC7DyUxG45n0+j3Ogqg213g86DxhfZRLJamW0EjWlHoVnwu4D8PT3cgrpx7QIiQAlB+v6xnceSaydJw2J4BLGoVuXWHoKdGYAIEKjKMGVgGpmM3k+vWrllX4AtH3apF2oqJq46m8/9FD6Q3Q8JgsGBFl5GzUpVqxbrkQemjE7FGsxR3x56UXXjvSLKmUOV49nlelM21Jb9bUzwILajGX81FX+pO0DpgamogWe7adBhR+ynY4C/qixckscFunNPLpPrINE+kd2WBR35bF5jGBrQSIKxzIzzlAFSuqBhH5CMBoAivVSw1plltSQSOqnc/+8amMctoxfNHY/xVGOkSKofCYAdvizg93M5O9ZWy2JgJ6G7CIkdJ+9vN98pk1nPfc0xcKraT9TfFPXduYJ2s4vkXaDqlocxRuKgqgZbIGaEzMQKvj4MgTmU/OTIPHnAZvpH6PlLqxeU3T2uBUbJgFKFPTiQzPj8n1J1QjK24AACAASURBVOBuKwRcfGBwW1c2VLEQ5zfriBSbIoUyKZ3HLw5lOjyPz89LO1ZsRjSDoc7trWtSqSGS0WgMjVoo7JaKp5IXlZKwHWDRRZIsJfoeNLOGl6aOYfV5eAHQMfuwtkOh1+sZerxKqSw3dq/I3/0bvxVmlmrkHo28r2suM4+e3TibPfHXB6jlEngG5+JRuBZbDVO2wqx3uTJyTCZBuQHGsTXyVh49ThOKk3hs+/tPZG19k+qOHp2jIIn77k1Y3U5H6pihajxx76b144NVo9CNcuR9vB+ieBh4GPpuF1TkAtkv6HT1Z4Eob6NdJ/yB71tNZbRgrdAZYGj6YsYZ0dNJXypgBoWucsV/C6Ae4/EQwQEmCIOvTWUs989R+1I6gX6wNjO6g8C3ED3b2ViXZqupWV+0QTwPGHuQE1CnePD4ueyDb78SR6COgCItoKUY0UdDSAjK76Hx3aE+uV7uSKvYCYZ3vixId7ouZxNlCeGB4b52Jj05H+rrHG6JEIifjVoKX8e+/tNIKKx1nr9F4gbfpMfD67T4Gr+igc/+zk1zrEvqrUbvTaUSGYAphJS+NnqdLDkjnLd9HMZzbtd2pIzg0rL3/nAi73/+TJpreanVjdl4aWSfurjkoi6PBj06iHitXmQ27Nf0P71F6YGDjWKEdHrUlf0HJyElcmOsr7KiqMMnvrxMNRPsG42LnZWzkGqtLpV6UycVmZHQDkdsSC2ozsdowFCetD94XyDFcl0a7S3IXJp3Vk49Z2CapHL3tBPlxXn/1PrAcW9ub0jOuMYoIlMyOVdgF+TJM+gIwbmtauB7cVujsnyxRlYRojo4rnqjKZWaFgl1L4OVMZVSviuSA1aZ4PG26rwI5Kncy6r2/mTcsZs7XklHo6OulEryn//N32J3a7PR4GbwiNoXpjJnjM1kshQ68ckcpuPsbvhDdK9Rsy9Jj+hXo3RizalTsVoL/Tqja2vISlg5cAjjCfR4lNb4Fz/+mXzzna/I/vPnsrG5yUYkXSM5Oe+cU94A/rQ/GnHsZh3XyqKtGx+lblKK2NYX3j+ZuW48IBtALkdSrbf4XuLyZvtatYq0G6DhitSqZSljBF/VmqRM3pjwDwXJBrKYjwnnaKFJ14FSizUcwdrEH0CzJIHewlqtv2sRMI/7wvdYJgvmjpJuuCZHw4ncuL4nFWMf8TkArqAA20J6/RFnPbw4OJGPHjzje32v45RgyDcaCuVoV61F8x7net0AmWxuLtvVI6mw4RDS1+CdF+VwuCWTZVUHtWCXEpM+lfFsHCQwzDKYQ8naloCauplx2mlwdO4/0pWu7s8DoNiakdIOY8ZpEHvWCYSamR4X9gJF83RwlyM+vo/VbK4EY/Zsw321LBvPeq0CnB7BgDaTchLZ4xdy0hlKpYI+IG8GJYzzP4QE3QsX+sTS/H0Vp4l4bsCVVgx5BvtK7rZu+BRvinRGXYu6GMajqTz85ICLLZC2jVMcD6dGRTtp7RzRCYhxhDl0ZBYIg3CmLV+jhpNsDXYsavFrjBFqZPIwmbSoV7G3eqPGSVbcHDhtMBcoZaqRAhp/zs+6oRjsuCMWdjG/lPWNthTLOj/XjS0MAVLfs+PnsphiAIpr7PsiNXdJAg+ylobSR70Zx6IzRPY4vxKGLyPFpwNCNDiWQh4FXVA/tUUzGPjAOND7teqEHZNfxTXDM0ue5a2ru/L1L35RblzdY+QaIm1fPl48pe+LpaFgsO33NPiOv/N36ihT3XiHdwJN0o9N9kMcPek1AEr+mnyBd6uqIQZWLjIcDKVcqcoPfvgj2Wi35ZW7t+QXH38mv/Lm6+S6M/KnzAfYNTk5PT+XaqUqZ71z2Vjb4LPnsRBl23XgPHQ4iv5+gqLrZC6QcABt8uRoX9rrV2ioKzXIdEMYrCC1Skm2N+oUcAOFEkYBjDEX19NCsQ8dmcnZ6YnUqyjeW+TuPWIG8WBl45zBDgJ9CRkUCQm0OLCWsVs25Kl8rRlj4vYQTVOjXiqUqOGjW1OfI84dxrfb7XJuMxrP3vv4MddByP4tyq+XC3J1s065Bo3iY2SPbVkqzCg13C6BcqxB43RRksGsLSeTNVujwpGJgGp8dKDXDjNreNWyW5QQs4oYdPhezdCjdf58CEyZqQW5FzMzBif6ntCcSAM/x+vdYuLeVYsVqVUqMlr2ZTgdsMvCbqXhzDzJgJ+l6EmmgOV2cylSLVZlo7opRVLKFSY8OuvJp0+OQhazfQV03MTBqrHPGpnLMKokBwqvds/t9DVNd/yk9YHionx6VBYHToXR9JDR2OtqwvsOn53LwT4gDjfWynnPfFQCX5g1J+ZZbaxLrbFmzTbmZOyTwC3GDRqen9rszqRSQGO6lGa7KfVmk0qBan+MCmoR0hh4awfFXH1YGlUpngqfsHVljUJoiAy9RgB52M5ZV2bE56cBTsERFCFKDD8cVqmpSJ8JtXmur5G7Uj6Xsy4NxPr2VanUNdrEpqIIW2FEIbZ0Q6wa9HDvPfJJFkBaGPI10KzX5e/97t8mZk06uUXLiDpD4TdEUeZctbk1OBgPBkLh1amPGWngGI3jjVEnPkoNu8NSB5KKl8X3uoHXhilVhfyjf/8f5bd+41ty/8F9sp5u3bimsgoc+gEbqetXoSQ0U+Ho2tGIza8SBmb4XJzMmDUw8FCbHEzmhEI6py+ktbHL9UwDbOtoZ6Mh680K8fhyBU5aCQl6z6NUM6GDxUyw3vrnp4z4dUkAdtFYLbdQAUCyc8x2sEcExp7ojOHyDNy1gxbnQSVjfpquXdOh1ACKbE8twN6+eZXRvRbxNRtAMbfXHzC4gprnzz95xEar1S9AOVfWqrLWUJJBmsViaEij0CO9WEszOTka70h/igbK2Hl72j+T3qQfd3qQOAhgiSbTpu+ThVkSC5dg3MGmeXgdfRDPRbuqY4OoB+qGW0ijWKfRxV6jC8MLku7sYFVzwkljqLlgDRz0X8gUFPH089x+XLh7vmfU5uGZX6nvSckieZxfpz+SDx48Z2Ch9gOd0jlptjE/2O0JJY4TY58EyBlcyO9c5uSSAka832b2Vo2xOq4IH1yC46/8Hc0h13d3Za21JvPRQv7d9/9cDo7ObCO4eY3oueLVeDjYCJBpjUqY0PPAf0UWObUXcDToyXQ4CMUrLwriLLE42+vrUqphwSmuS6/NQhYq7iLD/lCGfS2OepSv+CNmZ+ZlY2tdf8jn2agCHfDhYEQWw2I2JEUuPm3bnV4QxgMDZIOFZBo/iUdWbNXhjmkf5ksDA2C1JTg5QDwN/qcD3DHTd6gDVgTXHDF081vx4QSDH7J+Lnx0Y77zpV+RO9evyd7OFcIbqYGFUNa//v7P5O9850uEmjz8i52iXjRNjLLDLk61fBl98pKBIAoT6bbjvzbtKRRcLbLXEXxoUMvLX/z4PWk0GvLaK3fk/Z9/KK+9cpeGE8/Esz1uaMNqKWzGxjYbFE7evTJkdCqgsmrwH5qixk6dHM8ogDYa9qRabTIqx5AQnDOi91ajIpvtmhp5TD0rKrPGtrWxpHQ4CTMM6u10ZGO9ys+G3lS/P2BErc3h3o/iWbNnucqjVyKMbfpAdsspns+eBltdNBQK5xDnhyPB+3jdS7l5/arJK0SaK0cbsgYxl8/uP5WD017Mcu2KsA1a9ZLsbtTY9AUKZavYlVapE4z8fFmidg3+8yQdV4EpURAq8xqMr9dMPckyDd2LibVMN43vtmxzfwJgRMRBUUNzokkApA2ZHrGI1JZ1qNgEOmvaGetZvDp2/arVKlKt1hgQ9SZd6U66MmNfkJ3cSwy9H6NZaku70lYnL0K5iv2jc9k/7MTNakFjcx2ZobZQMFMsOoyTGPEM6HTZhwf8KLmx4XeRH3rhOGE9ZTmreGiAW9CSjqjnzvXr8vYbbxGXDl/0skv5J//z/86Kf9BHMeOokX6euDbxXQttsjUCPQEsNlDbONzcG1ToVYs0lsDTNnasYcp9EkPuheSQ3ufLcn56ziHNvlJwDfoAllIp52Rnd4NOBVzpk2PUAoDx6+hFRvQzXMPKwgxJERqqYOhrhmZrYU2/3Kvqv6CI4kBGinNIlg8ZBgtGfWPvhpQpJYmGMnB5wXk+lQIGrNhUjDRT4vGMXod/K+WyvPvWF+Sb73yVFEHQBj1C5wYkfx3FQ7sf1jjKzRhmA5h2fBKd42ocZvFIlJE39W6U1cKxe7CuTP2dzWPOwqUG2IXqw7XVMIPSiPUCt44o/fv/4c/kO9/6Nfngw4/5HF595a7kAIskxVtE8sTZGR4azu/FXjhoPDvg96afAweCUwOrRqmTmOU6k27nhE+qVGlwXfsaxOziTRZdK1SB5HxVrAlw5T1atohIC85aU9KRgiNZX1chQDJpcjly3J8+fsbiKYyy03C1lwRI45LyEkpRxkuw4NDXAXhG5RJIuzQcB5E+G9ngGVCL4vdm8ObCtbx75Yo0GmCU+bMAK0c7aWfznDx8+kIePdPrV5giGhZAONc3q3J9bSDr5bMwNxpqs+fjDTmfagauni5HPP5F7yjbDZ7o78SMM7hIQxLsM22r8HqtETAttDJgv+x4yCfgPG3PxYzY96CSAVw4sSUtfX402ImDSKAHvxd6zktZX1+TYgFsvKW86D+XKRR4bd0Fw5+cH9g1u42rsRayWMqz43P57MlxwPeT0JsFWcS1XsOB+QKck43sU+OeeHs/gVjFVhlgLg4Hn/7K4muMHvS+LOVrb70tjXpNqpWabG1ssLFA13tCC/PSAZqwJnN57/2P5J/9y39jRWtIB1coicCFHBYZdO9RCMVvHPPBjrVmq1AzSCKZfEnWN9al3mwwRYepgDHgXrDUGp603+mTUaPNXJYzAkoB7xoaKtUyU34YA5Vn8JLDUubTgeSWNq/Wzy3xivlindcCCErZSFEqIUQ7xkaaTfrsI9CoIQlnvEiHQdH5pezcfFXypSKL0ODsV6peKEOhaEYWT07QpKJOUtlGeid/59e/Ia/evsMIUouuuulPTrtsKIPRPzvvyOuvXCfGzM1tyhdeEPVnHSLxlUJsypTxWwK8e4RaBpAEDrjIq5pMwOmd0mjDPBxGouFXeOUnP/tAtrc25Pq1XfmTP/2hfONX3+GdQmTsGYlOgdLhMwrP47lGiig2NQuwxulHFIv/QJ3EoG4UdcGNh0xAv3vGCWacpFaEyqNGyCi0NmtlWW9WpV6vUEoB7BlmP8Zdj+ej95hGHpo4Y+j7z6TRRAOhzVJ26mQhJxgHenBwzDXHWiwj0jwjdt+XxJMp4qeBmBdwddWkzVZY8TnOdWCm4Gwew/ix5gHZIBvSupVrC0GUDfsqJweHJ/LR/WcmXWDZNwOhpVSLI3ltZyo3N32Ye1FOx+vSnzc5DtChxePBmYymkKkGxIlnkjb+eQi8wgAMtSe3twnUYJXTlGGTjWET55CEVD5XIfFc3Bc09B75w6lLSepSi1vQIqdVA78KYaNXotlscH3DsZ2Pz2SEbD9Bwou5kqxV19ko5c7tpNOXJwdnctYdhtqnd1No/RsT3+x5W1SvHbk09v+91UtCK4B511gsDblOclMzBdzLAIkEGwtxqXk73l4rwP3GO78q13evaZOHGxp7VtiImkYrlKLeMCcPHj+V//sPvy/7z46kUIT2B2iXOmhclRfxL/4H8gYYXAIusg4TDsCPnR+WOIZVF0qIWIxXn4eh1KiHPPm8yHTUl9l4ZF29nDaRGOSiFCpIP12zJxpfXbBzWcwwqlAjzwD7qCvRz2AkH3ZpUqyJGYBCuXNT+7SIxj0c76mnmLoZrly7KeUaNtNMDp88ZK/BtTuv0XTq4kF6h3uKzdshbx8RdL1Ulb//X/wOo2O9lwvpdEcynS5lNFIIAe9bbzfkGsTkfCrQChyDMwxNTgFuIfASGpy4fS1KBxSEKBlpJ5qWoOw4nUypYQS4g/osZnxV9kCjesgKILIFQ+b+5/fl9t278uOffkAhsldfuWPFVh3ADaeleDxqQppx+Pnov8hWTBaA0b5BNTbDFXCNdrkimhXpnB9Jvbkp08mIMCEhvwKGgiCSb0qrXpRWQ5UfoaeDTedZoHc3crwlnWeM5jlvYT6WdqMiS58uZQVUqGcgcu+eD6TT7UoeDVbYzLgsDOOwZeSxGAN0/t3CeAT/9nrtVVEaLMT9SO+0tUGT4Qk20zlt6Lqytan3LBlVCEJEt9OVn374iM7QjXcpP5IKZ7yKbNVF7m6XZJZrcUIUlCg9GNA2/xM604C7J/bCDXQspkamTPid7+lVmnGwT+Y4XkZSSPaSk+dSfJO1E2T0YXuroarlajT6dnczJU+/vqyD0Z/wOJEpUXojn5Oz0akMpgpZNcpN2ayCGKIBJ+7p5/tH8uJEB0LFGM/CPbNtkNwCTo/aDYw8m/Eto1Bjn3xFeEEvJHZVRk8d8IJM9J9SLRMAfiXwJLK8MrbsztUb8uvvfJ2bDydT4IQekdlkKpWiikphkyHia9YxlzbHgQn//F/9W/nxex8RgkEhU9NUpfOhQQr8ZcISWMQLRIo+qUojBBh4zrklDBGxNZ4yvSSGNoxlPu2YZbV7HJhukF6wwSm2w5xp4MYURp6GPhRejUpJ2KmuDWFhkfqDiOmvf0dpXlTy5zq6j4slrx17MB7A6Wv1hvR7HRkPh4Rfdm7doaTEaNiXw6ePaBCv3LqnOirFopwd7Eu1WuUAF9w7MHkwlQ7R5/Z6XarVAtvmVUoiL70OBlUX6JRfuXNNGvWq0SJjsZ0bwqAXPMy0yzVthEqpk+qkDbpYLOXJ06fSaLakVoWsdVEOD45kY2tTijk9tsItahyRUf3oxz+XnSvQvt+S7/+HH8h3fvPXBbK8YUPQoCs2jfSb50jnY1x4O2d1OgoZqWaNRq8Y0g3KpMsZ9AcDRvKt9R2ZG//ejWatWpGNdk3WmlVpVEpSrQKTB0RponIMEnTLBecCPRqyPgAtaYdtpayMGvZpVAqSRwEWGDqM9DxHrfz+BIPui1rBgZYSjDlqdIi8vQRg3SohQwV9UZWKCQkxk0NaACfFhY/P0b2A6F4LwDrFDWt4NBjLrVs3TKYBxm9O5U/0lmBc4cef71P2uJQbUsFV97Jeby5Xl832JteN/pyXzqjDMYAY7O3Ih/5NdYwCXBOCdXqmYIM1YtdMg+/xDu6YoGbg1nBsK/A6RVmNsj4VHI+3kIf1+hbWnv7dj4H14XuxLnUpCpreApqTNESZLb2gY6WHQ3AA+Q1k0FiTWK0Y6OPXfnjSlc/2j7j+YvbtRtw5MTkBi7feUCNfZGHWTYue1AVjb6swbpQQlhtlybx+umDVnqcdFxfg5ehOkoacFLe+ceWqfOGVN0mDw6hATsMpF2WGTT0z6hmUAWczKVeKNAQ4lb/86Qfyh//mP0q3P5R8HhTHGFXrWEJAHdaqjZtI0ShEszqpxh9fbHHWp46MYD4b2lQpV3WMiwz6+sDVvYEq5bXzHBYTGnlALbo68PCA05YUk7d2eA5Z1zZHg7DiYlL4Eht4Gs7FIRb8GrLJ7Y0taa6tRXaq5OXF0wesgWzuXedHwwGcvHjB69q9/YoW5fJ5OX7+WMaDASOMtY0N2buyTTxxrQ1DX5Sq0TlxjOlkQueyudmSu7f29FxTWCXo0ai7o6HPdLNGwbEI6fgx9Jo52Wk8ldFsKjCaAMVZdseQjvGUvHeHck7OurL/5Jm8+tor8sMf/UTaraa8/vorDAJc89+16ZENaXYoAgVEbCL8jRmJ4fQcPEIIRYek8FxgyCySB2TT7ZwR7gEWz0wTUtW2iGDANlo1WW/WpFEDu0ZVKNHwooGV3RczRrhezRrU6WizHwq5qGGp/pHz54G357GTc5BuGFGJk04e4ac1JcGZpHwz1jnAxLFxGMTfce60YKYjuASzTWcQ6Bpknqu7GaweD4DcgNn9QcQPuq06TIX2cH6oXzx4uC9Hh59JjiM4dS9OFzWZzAF15GW7VZGttZqMZyPpjnucEOVhli/3iMe6ac1c2WrpKtgWd6GeoZtdvvB6fxLZCDmaKDWoQR/OoDWDhB1WTkJk1h1zeWnkmlrYznxFIxMcgb0kW2ReSq1a43xiamNBknk4lo8fHUhvqBo/q3BtRCn0b812Tqo1DI+/CHPxFauRvVo/9W7K110xiBk4TGlYbqguu85wgSySePHU70Z0EHgApUJR/su/+btsJEkNsc8axeYHFIH2aATt662alMtFKgT+b//HP5Un+4d6Q6CZI5AV0MUIzLBcB0NFW6wdSoFk7XQ8ZsagPSSILqeyQOHTV4pDPxzsAOrUXIolQDbK9tEQKT5d2ma0bS+NgpYragTPc4rqlfS6LNra2zMQkxW3OHpuyBm6TsejcwAtdG1Ndq/dDAMOKJaVLzA6PDk64MJprGu6zcj+yT6vae/GTSlUqqTaHe8/ljEYSRg+XapQxwdqtK/c2ZM7t/ekgtfhXlua/86XX6NwHO/hSlcqjVdi8B2HVqOmcIjf+7S71btX1QFokfCk0yWeOe51pVSta/POYCSVWpVNQJQ0OB/In/3wh/I3vvPraIXTyDSXo766DlBBQd1poZphoAuWYMQS9Zi5KlEyqoaBn6mxp9LkjGP+wK6BAXv+7LE017ZZ8yiVcU9crAnKk0XZ29kgJt+olQjVqPpkCjO4ZdAGrdDQZ7ROBDaI2qplZJ+IzIqSKzh9QLOmwmIhj54eEMpk5I71Yo1PMNBcH4WlzEYLQkjKBNN1xLYal0oAjDS3oj842Ngf3tgmoIbiZ0T3CouC0onjKtRj1NTpXHb3MCy9wHGe0MjBu8C7f3FwJE8e/1wj1GVB+tO1jJFqoD+g2JNl3geHxKZMXSD6cq6FVYOS/D44hrCfDVlNIu80mMwcz/erRyUWaIWPs9gLcCKugwNuki8GC6nmlP0N9NamNII9WDX7uv7dBsTUw4MBZ93U6zV5cTaQR8+jkijthAfawWZElKRWz0l7PaFtJ0F6sLYXjX242/oaw3vsh/Aw3AVEJCe9g+668P6/5vH4MjXOX3njC/L2m7/CKIpFMqbfOmCZiwi1VosaMY2nXq0QG/7xzz6Qf/Gv/p0Z4CLncFYbLWsVt4jFW6HtXiN6IXVuOCZkQ6iHRmBGfDwIr1FhEMVga9DiheuGcHVKqAXCMOuisTTMHpCaaBu5ZyY+QjSa0nraRubJdCzU6VchZSt+Ki96a3tbmhvbDD/Ojg8ozrW1e42QBwzJ8yf3ZXNjR8rNBjsnR4OBHD59zEd57fZdMpHQOHTw+D6jXUgxqOaOir3hP4xs3GYUf1Vef+06h4ogk3Cj7P+GAmuiH586gtXCbIR1zLmuOAg8VxR9G822FsJJfRXp9YY09pSCNhjn/Oyc6S9xfM4c8PnCalQpS02IBhkhVEZ1k8aCq0M1isvD4GrhdU5Z47PTQ2mu78p42LMAJDLJGrWKbKw1ZHutIfVahZE88fgQgyl0FKIWi+RjR6/CkjD0cDzlImQ1onNCEBOsxhIZz0wODg+teS72bTA6xPCcMRwTGEILUjprtTJZNTwdwszKytFI34TGjPOudSPXgVqQibNA9oIAB7g6CT7Ym2DpqBPCc19rt6RRr6tyJ2fU5uWs05Gff/SJTGa41ziGWYolmsyGpAm3mnmBLozGNwms6xvCrVOAuyJkYZGaBQ6ex2ciUI/msrYqOZYGWJeQS1JYGk6yqE1lHoGn+H2w/UnHK35XkbJUcxiYop5r9ZIyXsN+cCjIb9ZhZyiH55gU5iY4tacuEqemGZBNq52XcjXKQQSby/Rbr5b//93v/cNQoA2hl52mwx/+e/em7jGD5wxexC2oOwn30HrZeoMN8PYbYeyN1WaIazu78s2vfp38eFbAvdkGEZnR7YhpchA0UqCS1MtF+fzRvvzLf/0nysnH4sR4tjqq3iXtrLWHgGIp2+VHKN56J27ayarc5UIpL6UKjLxp8hiWrzCG8o9JjxsrndLrHMGb+pPkZds9WOloDQUUzDudjUKzFVlwBbTs4zMUjmq2GrJz7QYfINQYj549Jr537e49Gutu51TODp/LztWbUkPTk0W3+w8/pZbL1Vu3WSw8PDyW44NDRvSc7IWmm9A9jM9aSrlYlrdubsnv/t1vsemHdiVlqxAa0YIr7oEWyvTKAx2SvkN/6Q467bTVgmuWVQNY4Kw7YGdppVYnnDMcjRmtImqlwTZhNbwfq84nQsXP1XoGfDfolMxQ7HMmk6ly2CnQpli8/9ft9dj56oX+YilOOiJ1tVSQrbU2cflGvcxzBOZKtoPR/PR6VdvJjbs6LdPKwfAPGsgZP7/VUMjGh3RrXQvCfSp8hjOFge72BnJ4cipVZGEWrWOQCrpzgZ3j2p++OJLbN3dla72lG9yid5AdPByjYJpRK7nKmSWYQTCcHLUeBPVqKhTm4VvMQGPWQ6vdkGarLaU8aMYTzofA+MafffhA+kNl0zB7nmHEngn85UTq9bzUqg6tKlNks71me8z2+nwh571OHDuZGp8QhMawPtYF8Dtn8Lg1TXH0JH7NFgmiAwnYeppdZKP7lxltPPqGFWzVHMRZEX7aF+ynHQzXABTjEzSRegNn0mwVWTfquGu1nLTWYtOUepZM0SCiDnD4NPbBk0ZXozBj2qrqZ6T/uuFyAxEKHe7Kkn9jxKofdcFJJHcu0jtzpGX++lfelZ2tHfJ4dZqUUue0EKieXTMjpUtCZQ/r9l/84fflJ+8/CJ5VBdHAMQb2qXi9Ln4Vh7LckZsLuD6Mm06RUqPvUbnSQnUxoVkKm2yJOZC8NGPwpD7PIwiKmml0xP5c/Iu6GDKBhUq3akFqKZVKTbZ3d5W9USgyAtx//FAWs6lcu3lLdX5AmpyMZdjrSLO9TqeAY8DoDboQdFtKe307ePX5dMwRZ5hA1Ol05MnjZ6xbQApVi4swVtiYkFgoyHp7m9cPJs/rV2vyt3/v15S54x2zSTOTLyAWZp0/CgRopAAAIABJREFUbym3cumjvk1q6BGFuqN1Zo2Lkz18+kw219bJwkEBENLQvV5fGpgaxVmyGrHiGGyCwnpIAgEU00IBlOMGF3xemKgEo7RY6ExXjPwDNr//5KHUW5syngylXK2z8KlQlEnWQpt9oy1rrRqplBgagmgesBa7hq35wPdavE5lkrF2OptxfizWDCCidrNEx05HQYxdI1gaVGvTz0NiIBw/x3twcnLOMYn4Ahvn8LjLNb+7s81rRkQKJhLuperdKxbPW+bRPdefsm3y4OMXcZ5qzTmfFo6K8L6OwDaqj35PbFRk1B/Lxvoauf79/kiq9boMhyP5/OG+PH5+ImMwSxIpC703S6lW89JoKPvu2++8KxvtDWliTfN56noB/fm005X3P/1YDk/2kwwgCdx9DxsE6pByaEuJqBDvC2yA2jTd1YxyU3uVWnAa/BjA+LkHaMYYTqmTCYmB5KSda4WjBczDisLBrGaAD3UKR+dDOejY0CQ/gl2f5y/IitY30Ch5sZYR7doqKmPGPsIEiUH3zOES7Cwa5Ggs+fKQs1zSpka3Zo0MabSbRMPmChK8U6RcLMq7X3pb7ly/DUTRKHtI142ZAazHqudk8C5mzF7r1aq8/+Gn8k//+f/L36UujpBJXjFqFFjBj9bCLXj7oDXofVAEyiEU/TUMLyP5SZQi5pbIFxh9O44fi06ernoqrNAQinGLBWAjXVD4r722JpvbO9Rs0QWhNxQm9OjgQLonR3Lj7qvMdoLDzedkPp3z3Bl18x4s5fDZI9m9focbCg0t1TIa1wpyeHQsR4endArLZRzdpucD1KcojUZbysUqVRUJjcxF7l6vy+/97jcI5dCMhoapqAnvkbNmPf4azwYidk8T6ro1S5Futy+VCgTAdDPi/iK6B7exPx5Jvd4mH7nb7bFBjBTBMNIvShrD+bM+YCP0lE2DpqQZjWQJNQjANfOFyvMuIICGbteZ9EChbG+m253fI5MAV34TUWy9RMgGsgG4l7qM1WD4kg7OkHCjBiaUa7D5slg/eCZb6xhSo05/NBoIBp2A/qHywwrrYVAKlYo51s80WnJCuY2O3bNOtyefPT6QG7tbNLT7h2fylbfuSqtVD92uXLgw6FynZrydqokiLvYD0SCDetwaOYOIzVl+jRFjB1uuXqtLrdlQiRBkodOZ7D8/kh9//LGysjwyXYrcu3VLru1uyYujU3nj7hV5895d617Wde6G058b3j+cTOX9Tz6QpwePVTPJ7Eh4UA4TBdsW+HAR+3eFVw9SA26S8Qbx2Cn2YvYpRSRWF0kCIoXrLSwLUs/V1ZbZ8UIAbdcQf1YbAWj18+fIZtITMGYS5bW1AAtlbe2HsfNPnMKF2kRyqNx3f/8fWnicCcXtQNYdSZeVpDFJWfmio0izAYsqTGLAHJSeoysgBtF/G3+24nH5ulxO3rjzirz7xS/JbK4aIA7t6KbnmCD11mQgQJ8GEgcL2Wg25X/5X/9PLsDMF1gSVMjUVnUYS1AXS8T/fROrEcflgnI2x+SbMKAAUTmiYG1Vg6FVaQOj+TlkBWM9R5EVU320KKWZjs0JZTC1lGs3bkm91VLDD8dBSp9CK4hInjx5JKNul5HulavXpdqoM/p58Wxfhr2ebKO7cW2T5zoZjWT/0QO5cfOm7FzZllqlKGfn5/LgwROZz3DduF6csy5TME5wz8rlBoeksMuY8IqKjcAR5HNFaRcG8t/8/b8txao2D5EbHkYBGpUxafGPBdsI6+AEKZaF6HEpMlnM5A//n+/Lm2++KvduXw+FX0TgKPihAOqOZY4OXnZcFzkExDFRFFVhGCFJRoweODian2BsTcOm0+9LuVQl5AdcfjAcIwa2mkjU2vFiGRgRrUZdatWirDcqUqujAFvR4qvuUjPwCl3FWoZKV7AGoB6V2QPSczie9VaJU6YYdcNpISdFrcBgDh3RaDpJ+JiZQk1gpqmN0j11fHIqgz7kN+aCgh56Ek7P+rLWrMnmOoqEap3ZSZvLsS+g3xvLWqsu9XJJQSbXxg/0SIVUuHTh+LF2QcNkCrpUKqLLK/A1OTk97cjOlQ1pNrB2VQL6+cGx/PSjj2U4jjOYcea/++3fpLO8dxOiaghKNDbC+nu0/5xD1F+7fVvvCR2kPk9IQv/0o/flxdGTxCCbg7D9EQumif1ZsYUEpJL9Gzy0GqRoHlLPnSkSr0A5ARFIiBfhM5fE7itLdD774V8GBWmE/vSkLx02qDnk7RkIBpyIrG+iC96hGrf0Ide4cLVe8PVPjZi9hycBY0lMo+cGmXNNCxwhwImO1y37KkCV3tSs9b3gZrP+TWRzfUO+8/VvknYJ5cIlUnFrfMGhfG4yvnflP+w8GKT/9MOfyR//2XtKdVup8rtnDlJooKDZWECNeN016yvVD8f6g6aDqqNCLgMKJ4WCTCCNQOMf8wpligR0hUfa3duTtc0tLux+tyvP9p9IqVCQu6+9wQcPHPnF06f83I31ddna3eOmOzo6ks7JMZ3M9Zt3pGhNO/tPn8q4P+RdQGcr6hVO/VR5A4JGgXaXz1e0E5m6/QWZzrUhLSwWUvaUqXR1oya/91tvS2tzXdUejYfsMhUaWUeJY1Wf1Oh+YrK4pXyOWVev05d3v/Yl+dnPP6ABf/3Ve9Y0pUVVHWmQD8Jjg35Ph4eUAX8oHu8wwcwyAhh31Y5XQz+m4V/I2dkZlVAB2ZAuS8pr3IQeVMCYo8+g1ahKs17hv+DKo87h8J3PTlUbkdQciB0hm1Bjj3OAwQJbDMff2axJu11V/rrtVWpmcswfOn8nbGrCdQOUVIq7sZ9IBFDoRR/gQg4PzuT07JznVi6X5cmLM7mxuymlKuQQlD8/HE/l5HwovcFE2vWK7G2jfgXevq5hDiO3xik6YBthqNAPP1SDE+PZUw2T3k2xfLCfoLy60WoxQMB9Pe8O5CcffiwnZ2ch5fn219+W1+/cks02prapg0SWc3h2Zg1qCzbQoZnu6vYWNYyYRcNZzpZs5PvBz34kU8yCsC/rArLNFe/phR1uD9oS9bAbPeDMRoFJmJxBN+z3qV0LL411yHgs3eTori1BqyucdNbgOxwJ9tf9F11b82aR2EEOlk2exl7puAY5pOoFqxfgr0uZSXhbJrJPGouci6q2Ws3bZXSjjHU3Q57eVAuCor6L/ZEoeNqMtnLCWuxzYCc2B+B4v/ft35KNtU019MCD51GdUOU8NPriKDZjD+BQiIb+r3/2b6XTM26vnVww1thiC8ODQyU75ujgTIN6GcOL7Emn2SH3CV+P9nlsxorUGg05PUKGEc0/NtS9117ntYxHI3nx7AkbnfauYSB6mY4DG//44ECGva7cufcGmUIwCifHR6ROgp1TbTS46bvn5/L0yYvwzFCUJlvI2vcVI1feeaWK99QIISwhG7CYaSt4wpCgYqljjXSoS2nkJ/Lbv/2OXLtxhR16ClXos/KCK3+2oSCDyUQqxYJ8+Ml9efR4X7796+/Ko6fP5f6Dx/Kdb/8aDZemrspzp8Gbz+Ws05VquSadXkcm4yEx992962EtMorne7EGZjQ2MBDoNoRTBz6OqBqRfK/XM6enkBkcQfD51thSrUCKtiBrzTo7VyFv4HCN48C+D+hsaOhVz571B3N8PKfZnEYM/+F5f/nNq2GkX4jF7P441KHQEhg14EpDN0cjO+L3XvzF4zHWD+7x0yfPZTKdSLVclQ8+fy5fevMm1z1YJOe9iRyeDVgfwDzY7c2G7KzXyOPGJCuuCUT1BuUEg24duOjU5WtMSdOJdb436S6WOTaw7e2irjbnz/3xVN776BPZPzyUZr0mf+e3vi63rl5TUbZcjhkXBsUcnJ4zqsczQkNWvV5kE+XVKzvW0Aa1USNATGY83of3f2rZmO3CxE6EQk4K7STxrhrLyEdJY1h/Jqnd+WXH0wDb7U7WIgT7Zz0QDQqmWWfypYHzUp6fDuSsr6JoeD+17ys5WVu34eP4w4qjCee6gpoHqxSjGTXT3/3eH7hd14OFmN+jWIt+LnxQ8vtgu6JHCk4gPV5SoLh44i85Xqx6hHMDD/nejVvy9be/qp2UFKpKUjGFPy3+1lwR6SwMWq/bk//v+38uP3nvI72xhH8ykL7hbuowKM7Em6JCZ/EmJRSo1MMn3hRc972r16RQxiBzTBPKy8H+I+l3dGCybWWpVCsChgiMBSLLe2++pd2xMHy8Fm0CevH0sVy7dYcOhyU0TLwp5NlsBKPw6Wf3WSjjzFLos+STGanGjIAzq5TR+NPi+ZCOOJ8qo8PutUNz3o3skZI3Y+E+1HIit2+25Ne++RV2G5JtYnopNL7MIJZyeHgiP33/Axp4aKf89L0P5Ju/+lVy+MGAgUAYm598tyVyBU+ePpHReCxbW9uEl2Ck2BQFFo0xctSwwijMtdMa3PgZdFz6ssyVDArQATXMcCxA4Cg//EwstCRNDA6pV6XdhDJhmfeUjUqms2+9mYGNpPUBn3JlmjYLsHq0BjAYTaXbH9HY16tF+c6798hdn81U4A0QDgfWI4u0aVKIVIFRLwSzFZJIzoqB8ynukzYGgmuP+z0dTWV//4A9Kp8/PZLX7+wRekPEfXQykN4IDWpF9gEA4gH8rzr4eSkYh15nF7p0ga43PA819oBGjRbsCIl6PGbS2CS9/lCu7l0JTCkY//tPnslRdy6/+sV78vqdXWYMDx49loOjU2Y6a5soJuep74PB4NevbMrO1gavQzMiaNqrzDO7dGczOe8N5f1PfiLTGZRefffESJnnGoK0ZKuG/WnfWF02MzP2pRG7B5yX8/6D2bGib4CDkuPB0CPCZ1esZcM0OWakEYw8OOgF0+sFWGrR+29fdn7p9a5G+CvXrcbe3cmq0fPP8o2Y2jp7bYzck0+65HUp5B8KoH4pyevDA0vP6SUXcff6bXnn7belVKwa99pfqDil9pEoC0Yfii4GmPcf/eh9+cGP3pdOp0es0Ms6GmVZ1T7j/WIkoSvN+MHuAjwfs4uDCNmrb7zJ6NxvH4dmjCfy9P6nsVHD0gFfBNhoa2trMhwO5frNWxx8gi9g2C8eP5Qbt+6Q8oYuY0Tp6GwFHn9weB5ULdFJbMQYhRXmkI5YSKFclWZtjRAONqTWtlXbnNdvzUgUBAsPSeUYaM6Ziun36qrmst2uyFe+8prsXd1WuTLKCyzkj/74T+WrX/4idT/+9M/+XL7+zlelVq/QeAMmQfSK6H1BYS/DPNFwREaRFVkZsWvkTHE6GEgqWmrxk2waOCnS+wCXIJqGhs9MTo6ey/o2Oog1u5tOR5SDQPYCh1eqQGoWev85adVrsrVWl2YD06GKUvSIzR29OUHtsFXs3TV/tOFvRr0cCOWNxhPVzhnqFCXUXpBJ7W215JvvvBkmK5Hrbuwb3WaoO2jAgsJ4qEiYiJlm7wp/gC4MLv0C0sgLNM2N5fSkKw/2j+TW1S2u7/P+UKbjhbRbFWk2KtR6UvgJn6uDw8GhZ+Zgmvj+GSqZrE6Je8EklBW6UQdAWibnA4BlRDEhuXp1l1eCjApiecPxSMolPOexBSzQvwclE3uwKAuID7Yqcu/WNdlYa4dny2ieE+SUTornCYOI+/vTjz6SXv+APH1Ev3o+CeR+ia3SoC3GE5dsa9/Sq/Fc+DnUrFeR8ZfZukzgrG+qSlXKOWg8uaqmWqanxz3pDqZU3G228lJvppz5CzGmGqIIDsSf7V6kcW+4VvLsf/8PYoE2FCbUKxK3c+50OHlPgzx3SP9NrXJyNiHgT8ZtuWMJGP6qZ8kE0QnfKuuxG7W6/Ge/+TfJYNF6GD7DKVPm/8lhNqwrOcXBYCx/9Kfvy1m3L8fHh3L0/LlpvSTCIhGTCni9HtUM3yU1DnxUu9WQG3fv6QY1DMBnbT57/kxODo4DZs5TQsTGAq86kVIxJ7fvvUZjXCwX5ZMPP5H5bEqIShe5tsc7tNaotyRfhDFzSFeNEKiToFLWa2uEkoARz2BUiS8zRGNxk1gsrpAyznimiPp9eIMpTlpnNaeA5RaMtNGlXJapbK835Bu/9rYUSwUa4D/6938iO1ub8oW33tD03hwJjDf55Iblu6OhSJlBI1p0F5mx6xWTvMDCchkDnQCFISOAbSDONp7BGMzl+dMHnOVaa64F5obaazhFiLeBdYXi8pLRPBhArWpJSvmZRpXAslms1HoAsx4lyhNOcKYQMitE7y6Ihu5eYOMqoqaZ5HwKp4OivEIw+N3Xv/Ka3L19TWsjNg9WSz3aFRwomIulHJ2cS71VizESC6O6yRHtAmsvlKGXpFj3/v6RPD04lc2NtvT6E0bxa60yewDYccvxhEb7ZfVVZYy1l2ahDVhYVfonmZshBdzDsyeUoxluPmgIQUYZ572U0+NzefWNV5kNocEK0f6zw1NptaoczTmZ9qnTdNoZSr8PltdC3vnqW3Lr2h4zVLxnDMeN/glz5ojmAfMgW0LGhnrLxw8fyaMnD2jg67U8aZxkSBuxQwPgyIAhFOxZUmqAVwLbCwxDq8z57wP6kg5NSRxLCt1kYlOPhvmvvqElUVYB6+vj/XOpVHOytom97eQVO3j4jNS6WzbjXi7B8v08taaY9Uwxsg+RtOZqajTjCapBWvEyZqSCWzTDFyIVetMVVxsuPgWa3DVf4g4dG1txV+H8BJrrFXn3S19RemYiXKQdg+4AVPVPNUAM8gEbZLaQ9z98LJ8+fMFrBn0Ng6CHgz7xb7JNQtRuTjSk2Hqv0uK9ZhRLee3117TVf7mU05ND2drc8WdNo/bZx5/IDK39GC69ucWO0XKtJoNul9FgE8wckyZ4vv9U+t2ewU1q6PH/5SKEtmrk5QMe4PQgGKbJVJtRgNfny+yQxSZE6EBM3LBxOhcad/b7hmYULd/6lzKMIMNCZwWaKxRKDcBVpV7M2l1KtVKQV+9ek6vXtqU7GApm0+JjIUYBwTJlYGhxETtQI3jtkEa0rTCSOiIWWFnEg8RBjpCPRvVq9LXbdS7D0UQOnj2U9Su3ZDIEvVJ13xWbjVfhkRAcFCCueqVI6Abj/fr9jlzdQU+CBkxuIFRGQZ0Qjc5kQs16DHMmXDNFjQNZxoT/MsoF9bdQ4uhBrzkpXKRw2d/6zXfoGKk9xmPDzpq0gYep1ANa8vM049KIXg2ZBgYLqC/a3gDd8Qc//oznjozy+tVNFpXRKMfX2z4A1qmTspYqgZFy6IO6pXZpw+Hj/NlTTWzft78aUuLfvGCsC62NbO/sSBlMHzbBTeT54SmDFpAEhsOuPH9xLOOZyK3rO/LOl9+SVgvziq3mYkJw2lWsz594Pg2+Pm9AYh/dfyqHR48I65ULRamWc5KHzAQCk2CkfO067pSYX6d/e/dw4hgCcyJAJ154tfueRtSZpZVSPrISMF4nCGdgTrucK0t5UZYnJz2pNFA/ixRt19k3LC8a3ZTssuLUwvFXMw230Xja//X3/mDJRRkMuRpehVPMKAYvkVyhLbxIvYzeVHfN5d4neNDwPAxi8XWcFAfDeXuh1vHrRMI0FhlEvvXVb8rN69BWNzqcFWp1gpVGLiaEHDaiG6Dj8778yQ8/pGY+oR5jd6Cwd3S4L+PhiIYSltElDHxtheSENDA4n5K8/tZbQaHx/mcfyZUre5x+RSplviDnZ2fy5PFT1Va5fS9g87jrKOzC0ECy99mTx+T06+bSxhhEoDs7e+xWzGOiPH8LpslQptMJewhqtTVlWjCyyRHP1qYt8pOsBqFNTdpRqZtFBQrUWOLXYAVR9txGouGZwEmA1hoK9syRlf1Rzs1lq1mWe1+4K2UzvFSb9MJKMHL4JOWfq3qlT+ZUyMbxcNQyAAvgMkKnK1gcB88oDV2pt1mcdakHfRZRaVFxWX0u6CFARF8rF1mIRcc1poqdd85kC7K9VmhFFKm69RGewdAc1AXoRKwjdzIaSA0OetC3Yp3CUeiDmE0hrQ2xsiJHY1bL2qSFvfbtd18jjRPMkzL6I0zHRiNm+7IhKaPxnAVUG2/Aa6MqYkFZStAKAozyg5/dl9dfuSaYCw5FzNYayNgiqkcGjF+XAp26Yducm0q6sm4+Y1gy4ucq55jEnORmOvybdS+jIvNN9Ixa8Mb9akPSGc1cmLE8Wcrh8YmcdQCfiTx69IRZxluv35Zf/dqXuIbg7AHR4H7jyonNs7M4Gnk4W0I4o4mc9Uby8YOHUlhCz2rB+dQ4LzCMStW5jNCgaM7xAmycZOCBhbNSwHTnifMP4zW1ASFgQB4nelE9rLeEQu4NW+q7o9RJiJfdB1lwkxRKQ50wZiiJzfVmsGD0V51QEv2vIg5Uvfz9f2D5u51YxlAbehK8SNYw+83JFEXcAhIWUIeRUpzC6SRBfJqgZIosKQ7uxcOkySk80CTj2N28Ir/zG79tBUMLayC65FE9L8FAEEs6nHbX7Y3lJ794KPsvTgx2UGqfClfNZTQaUmfm6OgFo+eQ+SSRP654e3tLrly9Rj479N/vf/KJNJt1uX33VRMuUy7940cPpHfekes3rxN6gILpeDSU7vkpZYqBx6vh0mcDg1apYDB1TaacFwqLMJPZDJH8UtDaXynV+TrG70z50b2pxVenzOmG0CYsDfSIJSh2zv4DHdiiEbwOWEeqDtYOZXRNwAuXDXy7DPzURjZWSzlGc3B4lUpJdnZ3mFnQUJh2PBvijL2iQmg+FAKGX4tz2vykmisa4S1lMBzJefdcypWmjEd9KVK8zfR8eA2ahegSJshlDhL4LrKcvJSLOSmRXlkQyM/AWJxBY6e9pqMFMTt2PLXmOa0LsClqqpxxVV0t81pGY9Bb9f6FjMD2T2ttQ4aDnqyvrctmq0Zn2+lPpYSRlc2KfOmNm1LALFnV0bXsUcXb+MXh1ZrJgGcOqA3SBw4Fag1FFWHxvTYDaof5wfNj1nggJud8e/8cFUVTaFGNukolkD9v0bqbF1cS5i6ygBASDgpZJJuOSBdovkW5srPNoAGQy1lnID/5xedc01c2m/Lb33pX1tstxe9Z25mx/gIJadcwis8bzx71CzjciZx2RrJ/3JPO6RNh3RKT4IbIqAB/5uT1O+tSreXl+dmp5aVZiopSjt1oJwGt3fuIZERnq2vI8gUv/mosEU1P2o2r2HcsIiS3iIFUUjdImTR+MIJkPAQOGu2nf6AnIbrA43mmji28Jo3wzc7l/qvf/weKJKUIyi/7+aU0nxQf0k9KjXgGAgpRvX6TeV0S2cSLuJiOZZzGyvEQbYGPfwXQCW+yRjMoKMavHNkGutrNiREvX8hPP3gsnz88sCKcbmTXdfFFjqIuqI/DwUBGaABSsWvurXv37pEKiXsAB4GJQ612W10Mb7Y+yMFwIA8++4wfT7kDNhyhoOfjHQ0mokYPOjfrUiSVUpUaZ9MZjTOUEEvQ1edKEY2E2V8AJUxtitKQ3twvaRTWPm+FOETq1FzP52kMkbr//7S9V69t2ZUeNnbO++R0z82pbt1bxYokqxna7aZhARLkF9sgnwxYj90S6Vc/2IJhGxbsB/eD/RdkG/JDw7DVgCS3aKm72SySlevGuvmeHHfOexvfCHPOtfY+VUUDPuBlnbD2XGvNMMI3xvgGB7a4dN5sfsXp4b0gEwgVfUXQ+Wa4tyrgEVjizXaHg4Y4zIgzrIAVcmmBrWCYqAwlaWm8CHoR9si+wB9g2Rm9MJqZIAA9AqkW2tW161QoL0hXKZ1HBEAFG9fCOuV7MQXJZfLadgYKDEFZMeok0Fuv1yidKTCHjoaiebx8JkVHJ4itwM0uinfAcRXJxIEXhfx2VMDifaDUQLUw7HdpcX6Om4lDEMF6hcBamqtwgVs6naR8LkvLy/MK1YG2AHiXQqeW2cHCCf2SBwJ1WY0HAqq8KSXyCNZJXjfQN3Bdwpi2dvYoAciKCe4MxxGP23HwaEq19KBVyEfJXKF0+NdcY2EQkpr/aQ306ullRZQgzoW/cvUKZ+lgftqdAX1x/wn3bPj3fvg2lYqYD6T4aieuoQh7rDeC68JMaumzSi/d61Or3adXh6gaPqVu+4ATBtBwG/zvve6AisUsVYopOqy1OFVRE4tCp/9MOSOKaxqenpJdoYBVITJLbp01XkS+qvCNeB+B3HOKKZBWETQ8Lp+/YTwTsImf/uI/U3Z+02A6Rw5/96RC5rK4AEh40/iE2QO4SZKpcf1NXQTdT9kMryqUzV4zBBNjMJL/rIyHQ/3e7bfp1rWbfDVSNBG4Fas+oGVmbWrWs7wQNCuyCf7VX4Oq1Qc8vZeiOD2/MyCSEXVAI7y7y60Pr1xDLrykHlrgCBWozUaNiqWSUBsQ0c7WFp0cQZiY8LH+r/Z8Yq1CEEHIizUg6wOLNpMrs3UGDh3u3OTaphl9rFjqfJT5HSUzCYeFBaM2nOYuYSr8OBc6JbQUAAzwMzIqcEjR2AQMo8BKl5erVCjnmSICXC31Rpt63SH1eiNqD8QyFuIvCaQyr8/6PF29ekkxaATlJNcdwp9z1bkQSQ58o91lioNJMk1Hu4LJm6AVV1oteFNkqpBt22H9ub0j7z+DdSTYasIaSrDbbnDldBpZU95b130woWbjlBVrdQ7dqHrU6TRlDVQhQ9hD2GKOF5iJNEHFbJL7zGK8k1qT5iolevTsFf3o3dcixgZI7ebnK0JrICijPC7gNkBlMD446yXJ/EBo1WeIq6lfoydmOGQ4pGIhzxj5eDiiJ0+fU6lQoBT6OcMDUryavTDJq1TPTqiMMTYHqPE4mtopuL7cTYK57M6p1yiH25I4UCR34dImFbJZXksQt73a3qfWpEo3Li7QtQtLDFv2NfAKdpHhSPYKuo0BzuF4DdalN6CDw2PmMNo+6VC7U6Ne58jNH85COiG9q6FIwZdXLmt6dGACO8MpblIads+SPsjoUTnmA7NmeNmtA8vdSWBZu1BIx63wrxvP5/YHQlM2ud8UswQ6n1kxHEPZOSVHzbJnYR+8h99FWwAKAAAgAElEQVSNsRs5YDo4EaHLEr54IIzd0I7/2b+Qs1SmXiRmyYeKRJUHl4Hzk0cDIs7N5Y2bpNeu3qB3br3BVqdZ+dYh3vILhD0TQ3muaUzicDCm333+lJ5vY5OJQsDvJfBmgVmdaFXdYkXrdeMxHR8fUbvV5qIebOSFhUXmfYHFbwE8t9sspVGtHz5ooB/mvHlYRRmuAk1zdyvZ2Mwvj2fVYinr6RapvOQNbRw8KlcUh4dgEFkjzJC8cZKAYlA1mqR8OkHFSpaq5RKX7KONGhqMSFHchJ4/36JmV9LiLD/auE2kTsBgGi3kyiRpfXWRFhbmqFhCy0SBmCDgMS8nJ6eUzpfpcH+bMrki5QoVteLNakCQF2Op6ak7W+4D3hm0kVTJqdWtcmg0C0iFP/aGpBjK/rG1mGHkKegnfQEASbDHo6cGGU7gzwGNRbFQ4Jz6TGLMzXSQjXLj8gYziyLv//wqGtEbrCye7yiRoAsX1hRKU1iFA+HaeUo5UGA9t3td6nX6QtIHLwOBVvwdU8GxjzGBOA0prZDHiHE8e7FNlUpZet4yfC+COi18CS5pgCtujRcM3gsXWqkg5OOoXqZYGqpDraJXjB5ASuiQtrQISBIeKvjtT+jJXpfWlubozrVVmquAsmJEA1BfaBotZ9pwwFvgHKRnvtpt04R6VG93qd0+pUGvFg24q2CBIkL8u1ROEWibogkhJsUVPfgm9CImCPWU65qZmIxbsXHhpINMyaz454OsRtvaqpCcXJwhR2XiGTtUqzwUnuGz+fMiC8+pl79w0VmzHJ3/E6iISMDW/B5NJZp1vcAm/hBFYBzzdfj9AwpQu19ETQWHw6kl+SaOe0U0ZBBY2VxZpx9990eUA0aq1LbQh2HLNOHIkeYqgEFdFgI6ue+f0N989FBpe2UFxPL1WhX3Dr0L9YA5Re/wYJ9xeLFgY1icA7wslVNWBoFEpEwWChVKZ4o0AJmbKiVYNBxkY8geJTgGaYiAQAWlRPRVkCvXCrN4wjBTi577++qBTmnvXgguWF/FHDGj4RxSEjMgDBvQ0f4Jtbs9Ltwql/LMwXJ0cEqPd/BuSt/LMhiplsj17zCkkEnnaDhGME1gMpG3YyrlsnT+8iXhYUeLulqdTo/3aWH1cmBqGS+8WuTI6jGcm61gRCc4IZ9xeR5/NKLUqE9pzFmuQJMsUhhdaCowSyzrTL3XYN+FLrps1wSdHh8IWVsiRdVKhb0VUB0vz1eYbI57KE8mPEcPnrxi1lbANih2grC7ff1CoODlfMDryZULtLa2SClO8zQtDCxE4CeZLwnMthroyKbrqETKWvQs8Rk0AWIrHhZ3htlNuQgL8pkhPUh6OVNZQGOcMy9NwB31MW7oiLaUC0jkuTyj8jfxHlQgGk+KADiU4YUL5znTDKyqByen9GzrhMapCl3bnKOLG1WpojVCweGQITtOZe0Nuf7j+U6TtnZPKZuDp1enQb/pxLB847ljEKoos6DXmIMapbZmLlHEJJ5hJ7rv5UddbSsRVoNAhYyHVS0W5JRGuG+isiwSmLV7OPnmZZoUH5rNOiMpxp7FydzQDQmmxbkSKiTt/QKPJvHTX0DYT2NW00BWILwVvogIeWcWaCza+wv+iSLRZFU38cBrTIj7bB/dbQHQJXPn1bUX9nI4Q3oHNFn4yfd/TIsLi8qMaECk9qgdeS57p8NUQ2Ejn9ZaHLzdO6yrUPdBOXZ/40rVWYx6UMEN0+9Tq9WkVqtFrXpD0/VMLQheDnimXJ6jLCx5ynCLPhxIwYtTwvkzRgWp0gZrL1a+HYKsGkzFwZYMGlFCUmBmmUSSLgdK2rlyjsrAetHdCKJiOOT0U1Qps+U5HFO7L7+D+43gKfPLjMdUKWWp1uxqWqTl8cBHEOu7WMhykREwak5T5LiGbIx0Bjz9ko6JAwlGymJlgXsOWOaUeFOC8Tv7RbNhOB2U50veEcI+2etQQmMeVCjTJCMc/G7fm/dlznFQGMeCy/ZiKFr0+fBM7eYpF+Bd2FiltWXJsBEF5nFw8TBA7jVki/+02aHPHm7Rj96+Fsmjdw4p85+kqbpUpVK5wJw1EtNAxyqLIKg95ojBJHsFnZGw5n2NdTAlNax6VFSPJeURnhKqmCtzRdmkqhl4X3CDFxU0sORTknvPos88Cp0LaXgiBXgC5aAHghgcnHXEKccJjtmcP7/BXjGUDNg5n746pKM2qpQzdHGtQiuLiGdJTj2ntPbEM6y3utzH4PlLWPFQFjWacMe34Iy7fHrQCRAV8khaUK+FnZMAkg1lUChoxZWbYTDGlP4MozP0zExQR4xOvUDklgpWE9T24RmyMZRdYob7+gCfLRn1OyPG+VleS/B7L+xN4Ec2ujub0QBuMHFhxDpYk4iAnwpExB8s+OCUC2MjfYuXcQd71vOpovnhu39A1y5e4lHFOhdBIVaw2X/G7qfFWew1ySH8tx/ep8OTptK3SkqgKBXnn5vxEVhl8isrrhFysCHn8ddrp5ximU7mKJstUCFfYmgDWQnMq8Msi4qhw4Bl7N13r5Lgo+VSSws67XZIKbRETCLfHrAM8M0klSCg0uAST3JJfavR5WweCCcUMXHBDt4FgoObqVjlrE9n5CRNZcX0UJSRweFekkqPzl2AaJgSgVNJLfhMlC8UqNfrOtZMg9SQP10oV9lKxD/beHwf9T5gXTMMg/cG8NvvUbLfpQkUFIQ81jLYuuGWjmynQBGYJe/exzyeZIJTNZFBU8ghmwcc9m61owJDBw8P7mmjQ5892qI/fPe6NyCDB0If2WQ2Sf3uiDY3V6jTHdLOQYOWF8o0P4c2jFY/obgw+ij0AYMID75kRqFwSiw+VJ3iHyqX4Wmg6cuDh09odX2R/24UB8JeKSyxUAAZSG1U5GI3KUzDopNjxDAc8L1U3DraDGXthFziPlWgaeh2afPcBuNcmVyG8+0fP9+l7Zp8tlRI08XVMs2VpFk93gWYe63RoW0EYZstbsU5HKCBhyyiA0BU4+O987kEFYoSbI8A1m4NnDx3sx3K7tBzE8UbUC3ELPCp/RMO5Kx9DydHrhd8OPowIfKixi0rDk3M0k/IMHHUiH/nq/fdfo4lArnPBopFYZzg8QKZ5WD6WafFHiQczN5pBvAZ1VyqWZzroe8VITUKvA29PDzBFuj1jxY9uWxtKeVwiOtjo6wurdJPPvgj3pxyprGRZfn92ngsnrcBu1sC9dTqbfrnv/xc18Fzu4fzZe9rlp5ZHGzHqzmFjfqdm+doY3OR/td/9pc0HIIXBE8gm1ja6lnOljbJRgqkzrn1HuINj4pIUCJrfnw+TUzohUyZbr9Hx7UGY+1SsALeffFMEHxUMltpVBGcHQ7nslEZuoYq1IM9IcFoDSxC4HD/AIkD8OeTYmVyNWxgUVkcxFvePv3XMkYwj8VSlYOorNOC+o9U81RaR2ZyNM6jBaM1p5ATEnW2ZFOGMa/IFnbxJ/kg7oN+qUvVPJXz0lfWQwMmUQKsXyENyYjy9zmstemLr7bpj9697rB+vC/+HW3vs4WcKJaZKZKzfopVDu5eu4hgJrpFqTIP42OcCioZLMAbobxNoEyGE+bqL+aKlExLg59X21uEGiykwnKcwjo5jYXzhuF8ragNUspdNRZDNBzfYB5VR6DG88fFWKBEAMU3qLnRiB3dvOa5Whmpqtv7h3T/ZZO5ijBGtZihtYUCZ3OBVgJzdHDSpn6/S73eofIPadMYJ83kG8A1pSLaGornGpO7PmMplFm8NlZrY7LGtmIQH4zLLf5Zzc9AQMdRA5W/UUs+Hsf11oQ2C5qBpsyUsxG1FNnU+nj6Qt66ic+Jm0LB7GNfs8yiGQJcFFZAEBR+zj2JD4D54EnEM/MPy3I3eLmvGe/sU+sPIn93xnhryyv0g7e/S9UyGiJLhxzBzizwKumA8rNYRJJdI6vY6Q7o4y+esYtq92GLXdNl3NqqWA2DsdcurtHSQonef/MqLx4OyPPtA/o//uJDaraQUgn+eGHYdJit3ETbwokwwiFlhcZGmeCWwN7LlTzV6g1u0o22dZI2itxmL4Rh5SP3H/nwe4fHUtmqrdAkYiuqRJSfHCwR/r7wh6kBNMtHslxkjhBvgGDnQir+StDrm0W696rldqQF/9xGtL3EncLSTJSG5t6oDjabgNk3B2hqMqBkv0dj4PGAahj60WUIhLxlYog3rco8uE6eLPoFa7iUT9NCJc//ZS8iMEJEeanFqYpMzkAYQzKLm+jwtEWvdk/onVsX3LvjSQbdHn32yX0W9htXr7AXBEgDhWgrywt0aXNBmC9xsRKTsdKdTKhWa1IGnElMUmZGjuLn8ApRQT1CR6gMe3BIidzZP+Tgup1ZXlNQYuDBuW5Ozim/h7qKwpIMbxEBWz0LgH7Uq+LCIw3c8rxwgxSixmmNbr52TSG8LJ3UGvRq55B26imFfCZUyCaYibPR6XFRWr8Pb7kdXUS26kU8wcMNrfmIQItLvUBuuOts3e2c28sGdkyYg+Kx/jMyXf5/Gi8CL8mRlxMUOgehbJ0S3nH553/2ln1EwIeWXCwYrcLLHwC1mMzqisyYf1onwuOBWxUgwnHtg2gsU12QyHPqmC8sB1mOq0yEPDNrXXaJgtkxq4uFmBx8tmhSafo7P/p3aWl+URpxGPauAn+MzYvn4lCTPNt4og0EOH2T6O6jHfroy2dB1olW32oRh3nEEBrzlQL9x3/vAykq0Qpd6+EK+KTZ69M//Wf/mmo1FIso7GPziUwTcBZwVy5xt2E54xCgkxIoI5rNI7p2ZZ1L1o9Pa/T4+TY16ij8kTlCsdO5jRVaWKi6VnfA/u/df8Ipk3JdkGqrpHCS2SPQiSgOgVREhlqap80/8s3RSlBK/S0tDP1am61eZONKlaKsBe5RmZujfL4YENHJevKa9/uUbDf48+MS8Hhr6myGA9ZcA5AW9FchH4/luF3pKsUFc68WsrRczVOxIL1f7X3tbHmFos/knl3W03QKr43O1WG9Q+PBkNaWKpwRY+0Lce2Hf/sp3+PirWuSa94bcArsW3euUalaZGvZ4AWBrcbMxwNYL5tL0autfVpYrqpVL9JHcwwoMYLBgA6caW49+OSrF1TIFliwe7ZNsfI5FZdrMrQtob67oQ9phQqFHFMCyNzBkPWMpofiezZ0knR0eES3X7vO8R2kBbfaXXq5s09P9/pSTMdFisjGGVK/h+A+OIR0VRxEYfg5rPkk91tFgoVl0nlv3Sd4mBcpC2H/p1I5ohCm5UYoR7xXbvtvhkQNx1NrJC6HZD+EJr7cN/yKQktKuxCM5+OOoZyzMVSqxn6MwOah4vvpz3+uPrhpj9Bt8BMZCQZMIaJRgau6yGuJQMB7F8gL3lnKSYSOwzxilxjEoqXMLqPHKxfZ+eYq+eByBE5Crm4yRW+9dofefO0NKaKyjyjwjUIsoQ9wPR5knxnHDiXo8KhBv/70MR2ewHKVETiwOJ7QfLXAbeKuX1phocxcIMrkyNCOZvVIs60JB6j+9V9/TI+fHnIaoWwW5MFrByx2t0fME457dLptSidH9Mbta9QdJqiJAq9Bl9PvwDAJrQHmTFhRN29cprlqhfnyUdJ/99EW3XsIQd+kg70jESwmAL12dsJYulKFFaqaPhbzP8R9Bze3KgCQuTG975gVwXDUZ0ULPiCsB1ITpajMK2KdRUq2m5QYYawEjfNFmnAjlqDqVA/TLFtlajz3bp4OBAVk1YKwL4IvB5Z9uNeDaQisLB/Mtf3CtAzOahRHAjN1XGtJG8K5ktZeuC1C9+89psWlBarMVTgYi4BzLj2i+ewBZedv0CQDQa4pkElinB71FgIpTRibR68AbioubqkMjuYtvQFlWTgiXZfo5LhGxycnVKigeYoEdqE0RHGjiYksrcE1EOpKoyPzzTFDgTIl2i+V1XxHUGCgkpV1BYLEYNssUaEIZlEEbUecb//o5Sl1BkhpRpP0Bo2HXedpROWVrGY6I9Y8yM44TuKMOh/AnJI1EdnkBEAEM4nIFgcle4BjpqybNq19NmDM4HSCJwjemyyLB2J9lDDwDNVodcoiJHkzwRax7u3Zw1MQpsjL1lDLPv6i5hoG0ZFZEjmcWLPAtEBIHDAfyJJniyNG3itQI10x4vDF/TYw199Glo3qH2w6LjDrb9FNY2t468p1euv220reJUEveX6j+/W8OkxUAJpYHR5PiEKk33z8Fd1/ss/5vmg998c/eIPmqnLIAdVgVE6PUyiESbSMLgCDgRiLK0uH9JuP79Pde69oYB2FxE/mBiXlQpoOjmo0SQxpc2OFrl2/RM9eHfOGRhUsE4oNO3zvlaV5euP2DYF7iKjXG/JnHzzdps++fMhSCQfy9PDAUUSYx+RmL/CcrP0i/gbBXSiVqXZy4C7FPVDR6zJt1AXFtShcAjyTywOaMWWuRkZo8yBLB//aDZqgPD+bpwngnJl7yFtfgXEo+LqXq/57FfiAsSqFjARe88Jdj/cWXhSPk/PvXDhIctFdKbve0HswPgOMl2A8pu2DGvevRTMUO7w+e0NiJDAKcqkhVTI1WshiHSY0Si7QsPwmjdEHgYuMekJ/IEnBGqSfMNafzqGGRDxZFvmA1rCRNNwDSBD7+PHjF1QuVxSrUWsI9SpaeZ3GXkSQFi+twp6rzFX4MC0ErHwuuhLlwpAPK0gtKuIYD+43obX1ZaksTyRpZ/+UHjzZot3DA5qMpQjNzUOYMQUPFJXZWeDyyKEPKCKiOEuYZiXaNRTI1nBJA5/RJJFpQ1NkfpilI/MTlVkRk8Ibk5GdpvNqho66g96I8vQnUxk3Jk+0eNLl0sexKL6FcfbMkNGRecB2EeWYYMs+9hV3e+NC2sZywleieEHYPKJII4tgMEEU69eNahMTE+L2eOF9zb2ZJeDDwxQKiMiczVASgHP+/R/9MeUy2YD3EZtbhL4pJKMd4DORIG7ujL+BwfDoBH1i09xrkzF8zT9vdQaci41JYnoA17pPaYWtgpRZIJEVM6TaaZN++9kD2ttrcW48FgzFWf1+h6lyi9U5GqEnrzYthwUJwXXj2iatLc9zNSW+QCKFA4dcZhT7/N9//Qnt7R9odkuSkukMnezvOgue87j5S8Bpw/qBIWfzBW7r12nX2XtwVAxRrcvzUSpXhGYArRGBP0cgPBHF3rBCkdyYEq06JZE7D2ihWEFeYvScxrBxv77T49nhN0sNa4Vga7Wc5f9C4HNuvDqQDGOoQhHBr3z/we/sWqcEYnhqeM4G4wl3j7p2folKeWDsLB4jKcEQiuulXconm5ROSioq88aMS3RM15kJFcVa/JzOetf8+/GIm7VP0KcX7JMIhGvNkykbpLgyXDYa04sX25TMpKWBOUOUssZsNCkjpmX1SCkHKEV0k+NKQDDMnaS5vCrsGc9XCEmSHlIM452/gBRMZA2B2rhFj548o4fPXwYWcVzywIBIUKWCqm1Jq50WwAFCExGO4YEOZNGUbIslxoRJIcF4Lpg//Yj+N2EqeWQvRz800wiN6Q13FmLSeIbj4aDWCJ7PG9NeYMb7i2UfCPsZDzCF2DjJe/aEysrHgwsBvqQPxQLf4fLxCTJPwCCb6P1mp2iG2L6NJ/eNuIAzFjCPlL9skZYri3Tj+k1aWQOOb7a9pqTx4grlAgeMsrBU00ILoBwvwogozI2ntSZ1eqjqFAsO3CB4Grse4wsHurb2A8Rjwl752yGgt3YO6MmzXdra3qFL59do8/wG7Rw0+Z5gbdxYXaD5apEuXVilVrtF5WKJ+/TKM0mLvm5/QPVGl3710V16+uw5zwdy2pEtgRTIfqcr4h1pixqAky5NY1pdXqKDoxOGfnq9lsPr3VaANZbNsaUPOKZQLEvhz1k7OPb7RL/LUE1i0KdxJkuUK3EQUAeILnzEnQ4WMmbV8V80MwldpwrZFGe5INdbahbks7MgVfyOs4FcznaQgx/m48eyx6Q/u68zAUfRx/de0RvXNwgxC+O6x9nIJgc0l63RXOZQ4uGaV90elanWW6DGoMxjraMDVBZZOYFbjv3M/GcwCsZ0Um9SvsxNSiV/gLFzoU/GNaDChlA/PDrm1pzFChSw4PVSKSXBVW6dl5L4hXle7MUq1xyDPnwLR4MqnPhKgIl9xokDJEHhq1fOc+pnvlDirJsXr7boo7v3NYkhNOdVNnAz+SRVq0mXO28xOl0t569FDVIvK0TmxSkOQnkUyqHg+1BYys6YwtdlctW7i8uQCKyisInurxnixv1qWpjHfVIRpmdtew9Vf408tsB7XNi7Z3YCe/qlozcWye1xLj9RaqiHsZcgYOGnIPrCs4Sz/50dUP9pX9btgyHh9J4t7HHfdDJD65VVymfyPnWKiC5e2qTLly6wC89vyJYe4JsJVYpZzh1ng8gReYmQlyYbI/rtZ4/pq+023bq0RO/c3qRGvUn9SVIobZG/rrS9xi9P4AmZCKc78tFxiKEw+v0xFzTt7h/R8vICPXp+wOsL3PadN64wfzyUiQUIP/rdx/Tu228xbS4wctDGoplxq92jR0936Fe//Zg/D8ur25KG6K4JeoAVik2lqZ98eDTzio1fmdNSqUqlypwT7KFH5bMZwnUOhaaMlzw9lP2KzJoCaHlnCNYzdvo3eaCoXl2uoB1flq14c8vdjjaDJObVew/SW4HmxZrQwVqLJ6BploGFj88zDcSY6MMvn9G7r52nQl7SDmG1rxUPaT6HFEMxArB2w3GGXrUv02CE4LDcF/NTrhZpYWVR5AxqLgJCNFjruAa57BNm8BTrfzJAGqQEYuv1Bi0uzvG9+p0BfX7vAa2uLfGzp0kqaIV6RPs9qFJhjFyTESQdUzLBkAoqnNdqsaEYUVM3+RkZSkzy3p0rl7jfAr5qoAxpd+nDTz6nDmJJZhWrOWrgABRcuZSkYhGWfVCYNAUdRA3KaYE6y8yNA3tyjSh83QwmjGxPOCUwBYBEYjsGGoaJIyIXwz3kDYxpJeZlqDOCAw4me78zhf7ZwKU3An76C1j2GqRxDxYT8BGLP5zEMwS7jmcBsillYHiT06DR4IRpMq9sLRBrrxyz4L/FeCGshqDsfGGOyrkyswKKUkpQIdWhSvaUyukGpZIjypbPU+nc+5TJz/ONkVII7hMIR2n7J0KbW+ahXVxvwMUhSMts94a0e9CgH793ma3/HvNx9z0Rl1rd0vxChAP4RGBpgyeGXfn+gE5OGoyPNjsjOqm36cblNVpfmafL51cYGjGIDavS6XZpf2eXLly8wEoDBVEYo9XpEfjY/7c//xcEDnbcwwO3RpAmvzI6A+8JydoUi2UO9OKeCKg6JkXdDhFIT5cpHgxXCUaJfptTJ7kwq1BiTF5Pf8QVddXTbqeHrmrsFFmGVYIon5MiqGoxy/UKDp4JbDVn0esmm7IUxZ5ysJuMAYgFglS+t+CaZnUGcQGZs95wTL+794Lef/08FTMTWsgfUTldpySBf19WoDkoUa2/SK1hWY+rKLtmr0nNfpNa/Tb94Ts/EMoDdywl64XDOWCK7EGhDymVxS8keC1Mloqjs7eBwOmEnr14xTcGzMiWvWbTMGTDx0wqYRnGAT7Dl4hlmYKiYSUiuL5k0FkXON0/iHmAa388pl67R1evXOSK8Vw2T/vHp/TVsxf0bGtHVtRZgwoD61qgIhZQjlUQO0E+Jemi8IH7KUiz9RB0KOjVeotYtvq7ABuJjjcto0zx68somhEqha97vrh6iscR4s87/XxT6eeBPPUyN+gOyMI+CJyahpP5ih8o06b+hcyij8Iksb87DB6bBrfzajMUKh7TtVvb7j57PB+oMN0aBoK9+4N0RQj2tcoqZZlITCY7nRhRNtmnc6UXTCFgyzMYZ6k1qNDJcIPe/+67tLSEfHzJnuEKV/DcKPkUhCqCcexWc5MQwR4/fbBNm2tztLJQZEoBWNc4cALfSO9UtgCV5hVBTUfx2h9Qo9mhcqVMr/ZOaX6uRH/0wW3ukerXVObFunO93N6m9aVlEQLAYrWlW7s7pL/99AH95te/DoR8uHkZXOJ3x0E1CAZMj8j7FuUbD1bFN2v8MMj+kfM04VTAxKhPiU6LGRhZyKelv+5ZX1P3nErblXui3gAFSLDk54pZbkyCimGWHWGtnX5vuLgYwj6Lxu4XQjuhd8oiPkbDIcckDOz5WgQwOX7x6CX95K0SrRQOXGwFx6E3ytFRb40A24Txp+6gR9u1HRpyTYTs35sXrtK59fMsjLmSldmNkUMpPQiw945rTSpUsly8xuCjuqTI4DmtN2h5aZH3f6vVoZcvt7nRiCuIwp2MFRYMqIrT8zhm8SaFUocbnEhCra6vKgSr69Le8QBz0Cfg5vUrTPpXKBSpVm/Rsxdb9MWTx9Lu0cZWIW9BMYR3KmVAOcgm0u0eS+7we8NDtB5diKINYqx7+gHZFz7NUYoCfUWo92JNoUez1OKGUDieZ2/xsiciG51Ml/d3Ij0IPkfHj3qXfm+GiEVkAmOQdZBR+bNf/Fw6VZ2lOL72OPo/TumFEN6Ke0BqSc929aNuj1lNU1E6vfU0dhd7YHSyqaxRLpUT7FL1BzDTlcIOZRM9yqTQ+k4esjWYp+PeAvXHwNeT9N7736GV5UXGsdFIWzjQpfkGKGIQGWNu86Hwt7ig7ITo2as9Zo8s5tHIQ9IoZQyBe5glkqEWYQBEsw4U1+CQJNI5xtTfvHWRlhcqLORD1Wcl6ryHNbtnf++A8XU4HaAKhhJBb1Rwjvyff/GXtLO7p5OrIzHIDPw4SaV8gVLcxxZ0AEpq/i3X/msvA1TTrDEmj7RJCHkEXb1q/v92E8w1LL9yPs3NQSDgAT0w3qxBUGmjaNSzSmthCkPPR3DGvSUfGJp8LJTAzXsv3hEJn96aU9iY3eGYnj5/Qn//nT57A3AIOoMCHfTWqDtETMUK+Ih6wz7tNw+oN0QtQsT+ooXKAr136zvCLMlYiXDRsEeo+7hEir8AACAASURBVBZdrmrtDmXRjpA5bxi8Z1sIcSAoAVTaIkvnq0dPqVQtCYU1Oq9hO3B2jUAwzGQMi10ZMnmqrLiQx5XGOXJiVNiDY59bL8rkgawPigZKBgkL2FfoPfv81RZ9+vCB0FvHZI4sieD+gHFAcGbK1q6d8vacHJghN77F1oo4CzHj2hkKEWRjtsyTfRIN/n6L20cv+fps9N9ruFnPkvjpz/8REx9OZUV+zdCzBXvU8otfY4VOIQfF11mL01ZdPABhmi28r6QYYSsWswWq5CpUyiFTRvQnrPhipsmBsUJKqjkxSm9UpM4wTyf9ZRqOpdnD5uYavfnm62wlAVc3wWxBVbwPrHDBGqXhQojfCxSDsnY0GJH5ZeInJn8ausIS7nEKy34woEa7TeVini5fOk+VcoHmK9aQRALA1oTD6U4V9Hg38Jfv7u3R2vo6KyJr+QZICayd//uf/1+c4QNK3hS4gCZjqmazlEQFKleign/dz6Wlisk2iMF6ujfCaxh/N7oCbPxhnxIgJkNxFRqd5/Eu1uj0m8djKCIcjy14NExJclMR5MTjXyYDymehK3YZXoF7Pstyn4acEPMwCmSz4nzWh8FAWCcEEM0zEw9I9hDj5VxBTbScP6L53BF9tL1J27s79B+816fBOEfH3VVqDCuuKTz2xGDUp3qvQaedUxdTMAGHrEWUK1xY3qBrFy9SoVjka0B3IQFdxdvhtU4mVG93KIWmAyjGsuQHZuHsUyaVYa4anIWD/UPuFYB6C0Z9FKYR3F7weKuodc28jVSPo9cq5LGxFe7hKTduF+5aBXqMEVVLJWb/BAyFfs/bu0f00ZdfUrPTdjz4TugHWw3tFatVNHox2zcukKYl8Ncbfn7PyV61eIDqHNv7EeRldmD+zKQVJ/BDbyOQrXEP0CEewbvp/eNKSLioo1bzt/G27VnZi/3ZL/5RkFk5+xB+G2Vg1zi3V7WHBP/MrYpl2MSLy9xk+aArrz9/3MaQ8UK4KbTONiprVMyiq5BlcwjD43phl0ppMFaqn4mDNs7QdvsK9Ufq+oIPpZSnH/7wu0zCxb0wQSzFuLq0y5OGVILRc6bLkBlsRCFoizgWtlw4BeHuW+4xtj/Wnpuw0mDdq0JAk+gL51bpYP+ILlw851Y/vqDx7BGe28mEWs0m1VttWl1dkZZ64wkzCULY//JvPqcD5NGPR5Ru1TldEu3lRhXlV3fOZHigQjcx3Bfyva0pV5mqoORnQz/YFjhrxjTJl2mSz2to7/cYT3Fxe9dcOkXVUpbmihlCZg2nGGpu+MxH5+fzWVNYCxPY3BhcrVTfa9SUqcAW4TVYS8nMkS0YKhXzBm2N8qkOXay8UNrlBP3low1qNw/pvdfWGa4JDSrM337zkLH50QTVrnIPXU4OzPd6CXr/zi1+14O9Gr3zFpqfII0S62trhQwWeV9kvDALHWQw4EItcgKu2FP4EH/LJIk+//whLW+sSCaQcuUIfYIIcIb1QIAG/J0ZRhOSgw8vAecBqbHWsFyvd7EMFFgJvsX1JefPrXGvglQmQweHdfrd3ft0VENdSBiDCWwK7tw2YWEvjJYhLBNQoivMZHGUcH5Dj8DLDw+teIEf8ZfVPLekBUtMmGX5mgzytN3urEYgoXhSgikXff3Qcotl3fw+cvdrbHOfXAHL3i4UbMvmNjYJ38JN8YJ+xq2dtWUaarZv5HG3syZFN6IWHuCQINiKbJpSViwfsTsmVM2eUinToiKEvD4SsPhaf4EDYsBN7QsY7/UbV+jipfMs4EXI479W+GSWu9EYiEAXHnfF3/GzCnp8FtY2UxFbv1UWwtKZCTONJh7lUpGWFquUTqeo0Wiwhb+4KAyF7jgHuzjQe2xTirAnenj/IV29fo2tYSY7GwqEg7z/f/kXfympjeMhjcHtjoBoxMrGncKAkLduvxXcAkup2ybqI31zQpNcniZYC7V8TTnIK51lqfn1xpoCgwc3TQUCPpMSvnjGyyNTwx+KeJH6C/aEGFeW+RcBH8c/BS4xvSEf9Ra60Tn4pzZuzijWv5Q7oFKmQflUV6E8iYD8xZcr1Oz06Z2b53wsaDSg026NGt2GVGwHx0CC8iAyGzNvfKrWo9Vrl6nVlcD9j793hwpoNMDQjODyE2nIKqmW/QEdHtdorqrBXgky8BxJr9a0VNuOJ3T/4RNmHs2BEF4ODI8LGAfGEbK52CN2oLl4EVgDNDlHF3EIfE4B1WAzT50KEYkvJKleb9L1G1ep3mzyXq83OvTg8VN68PRpFJaM+Y9QqiA8K5V8Vk4on2YLQm/5RuVI9PcsQaJG8tQ+UlFsQcpItaz/W3Q/2/OZqJuJbvB6BLJVP+QracM0oECOfq3YPDvlXF5MDZWf/vwf6muHozmJPzOl0h7Wv0yobe3Q+qCGTG5sISKx3rhi+frxsAmxcefyVVoozkkJN48/4cIUuNHlzDG/I55xNE7ScJKh3fYm9YDFM1aqhVzJJF04v043bl6X5glsoaOJN6w9YPmw9ASqETgHhVI4L0O13jVYyzDNiItXBEbx7e8k734CzivOY792eZ2W5qu+/6iasC+ePaMLm5vMZxJxSaccOI/TI2CMzj8PHnxFr926zsFhpFsO+iN232HBPfzsM5oUqzROG1e8biLBoJR/Rbew4xyyjRauo6yhPK5SQ/e7lOy2pLISla6Aa6w61gJhEfk+PR7GlLaHwOAznEWDGAc6ZYUmQVyox8+rw1jDMxLjqReD0+91z0kuRVRW9mFKBVcKhCYYtd0DxkQ6NaALxSeUTomZza0VJ2lqDOdpv71KXz47oGwqQTcvLvF+qHfrdNQ6Vjpgs/jkv4MBUigR9Bd6gGStR0cnXVrd3KBcUdo/vnb9PHt/HCAN6EQSSMFEnGU8opPjBhUKWfZAxNKWORwNBlyNjTaK+AJ1wulJXfoCa3CVZb4lT6C5OdM/aG9a3FOdZW50yYJd2hRKMxnN7zfKDYa2knRcq9PVK5e4xiCTTlNnMKKtrV36zRdfOHoSO4vheuKZMQ/A7U0f+WX1sY4w28bSHkOYjlc6As1osZw5a0HQXsY6Cy7xMjF6zSyjdVZwNpSLwQbliQtx9PCw2IwEvzNNEtvj7ukCSpBQ0PMpF8t+hppTjRDypXihHX3BWVrWwyw+6hAGuOQzUffMiRf+m9zDhB5bZpSgar7CWHw+47NEcAIX88dUTtcom+xKH00OWqZot3OO+qMc/1PP0mn1SqlI5y9epHK1zDjocCD4ObNNavNxyZ2XLkyMwbMLzTa15MorxCPEZpKtA7eXf9biqqX5MtMalIp5bjSNzkyobHSWrhZS/fZ3H9P33n9XrYwwA2B6ffj9VPo0G022soDBMifPcMTFXI12h/7N33xCp7XGtDk8SzI64Ry37D10I3JyQslOUxgokVkDuIY5a+IGg2Y9GLmVs+z9eMYyuTJfFAye8+FFqEYqWnU/Wp/PiGAI8tKNGtlsCyPsMyFvLr3sP3HBLdZgUyKvoTi+q6qVaBP2YSVzTHPZEyqku7qH5XBvty5Qa1BgKl+8wOdP92l9oUijVIva/Q4N4F05j03mGEZFpyMZXrlsgmELyO3eXoeOT/q0jL6txSSNJkNWgH/w1geShslzJAV5sPCBkaP/AGDDYa/LPDsQ+EisEe8vyWyqqA9JZFLchOXxgyc0t1CVXr0svJUgEMxpwGHwM1ODaDqnnkGudOYJVDZM/butGSsFbVSPRAEE/M+trnK3M4y4tXtIH929R812KxINEq/VeIsmHICvlFOUz0esBXc+JJAdz8aRvfV18iUUtV52+UzB8LO87WKZaN8GKw/l3zeNN0vBhM8Yet3eY/E2+nSK8uwgbOJnsOzdYQyCU2fIf3l5tXBEHEfsTjnPUUE12+UyTRe1IO3F3T3g0qdzDNEsFBeca46NVUy3+R+CYWi1IWmdSYZomoM5qvfBA2LYVMR5chkbhfIcbWys8mUCt8i7MWf8ZMw84CzQOU2SUzske4bTJyWrRgS/HD5kIyCLAfTB85U8XdhcZYgmoFGj7qDPmUG4J2PEyNLpD+nk9JRWV5Zd9aaDPzi7xPNx26GwpikIuFXmBAriht2DEWP1gHD+xS9/HbFkTbGrUR8R0NGgbGDG2pEc9KQbFLpngU2RhbzAAL/XeCZVJxMui99YKtF8WZpt2Fh26C24bXrEW+aqSIJTYXaZzanJVVOKocdh4uOs8WyO2XLV9MxKtkHrxW3Ok8ff8biABTvDAu11NkV5qHBAV6/7z48oXWhQOh3FfnENDAvANQjAggsmmwMhXAA1Kb2vxRfMMEIa5sWNCwyzsFDjRjZIxdTA8WhMrWaH8qi6tRx5zU4CvAdrHfUSMGgePnxO+WKeWVJ5bmRISiHSqrF05sbR/rXA9Pn3zHjJ5cJy1hkrU/4VzuqRL8Htk9Rut+n6lcvMs49Y2P7RKd179Jhe7CHfPhDkLhbnz6pl5TDbs8m3wCqPCsXpjBgTjiIb/NWhDLNHmAntxLxqUXKiGEMbOTqeyMRZ400/b1g4Fv+rSsPfI0vHe63R+eIjB2HvnIUpDTb9gVDYRy1x/6Ci4cUUi8I38QU7O3iBMebyc7RYWhSckAeUVUZhykphl9JJaYZhh/qwu0G1fpUzaiIufyApTCA8frbNAUwI9bWVJU5tzOazdPHieYFuuDoR/5RMGGmRbLFbpawQoeE6/EOWDbJC3nrzGpUKecqiUbi695q+IMVYmtmDAq3wC/1Xc7ks5fIWR/DiKNzkrIxCWGySoEePn9KFS+eZfgrCHoqj1enTX/3mHu3uxApYRJxO7yr+TRxiUe9q0KdEu8453ciNHxerjNlGv2aNOXs8uw+s7sVKloW98AZJ3pSjdWVqaggVEYKcUgn83bJg3OH3h8ucBwc1BXMVh4FEiKsSVZvFvD+eJZVnuVSPzhWfUzoB6A4Wp+Tm73UvsGGBhjMmlDG39W6DhqMUvdptUq4sbSzti2MpHbHomfArj+KheDwhiimH3u18pUrvvfaWNGrRDCRBAhI06g+Frng0ot5oQBmlI0b0AuR6DFMRPIcUGxR7+4e0s3dAy6jQNSOOBTnseWCOSM1Ez1ooEqE3Y6GJa7TXA0M5vHQSvFWnSJIoOKANTqYeXTp/kbqDAWVSaarVm/Tg8Qt68PyJTot6+CYvdL6w3rlcggO1U9tNPxlR6PH4TczAjZqlsVhPpHJbBg+d38A+iWx7b5T6z8hcnl2XEjd+Q8PWoR2G7JthHSg45z/PNOCVfjJeIoW1AGYfPnBcGznD+Az5EBWqYYA3JgtCU0rkirqidp3coJyrUCGTZ6gGla72VUh3OJummjllXN4OZWMwz5YVgq7IW7avcGHdb4NnuPfoGZeZo9cqGnhwfnYqRW+/9YZaK1qsFLBSckBWmSo5CDoY0sb6IhUKOTp/bpXyhRwXvWhoSwWUeT/y28EANLUM3juRi3c5Pj6mQqlERRQxOe3rYRA3SwGBGn4H7pGXL1/StatXXW49lBiqbf/lLz9U11mClZyiiO6e+k5+TEN5ZIfINCbEiu+1OcMGnaAmOQm6uiyUAJ+NGWgBROXHs6pOg3uA059bLNLiXF5ZJ9HlygdTQ9IwscqVMVAPteDt0YIvd53raRDsQ30v7lqkVMYQ3tjDHJ8Ux035miY0nzmkSq5BhVTbBV4xGvZavb9I3ZHy0ehzIX3ytFPjdMrV8gX66vkxlRfaEjcaiSU/GIie9ELeww4mYDx8GZwNPYiYs++/8b6kYbI7Kq6oeKITqYIl4mrVaqXIkI9sJ8GGUW1rXiWqq+89fEzz81WpJFfaAwZAYalDCXEcQwqozMtBWZX0MlGrnoPEitvrpebpgXGz3e7Q+sY6Px+yqbrdAT19tUO/++LLgCcnIvcdXgDmy7kqqra1L9uUEPMFPV5WqUkXcd98XNSM8oiiiGkCG0uu9WsUlY9mOsqzh4ZGVCPMsK+mNI+/ZkqmxmWvfjb0du0BnMPhNEIwrg/Q6oZw0xyYI05j6kt/jW2o+s1j7dbb0U9HMA8yHoR6NpWhjblzUtQhqpGSiRHlk13aKL2gVIJxEv79aJyi/jhPW62LvO0c/KCT4j2V4EEjEn9CT57vMNUvenWCyS+XQgrlhN560wt7SbnEAR0zvwwyZfBfFIs0UA07HNOf/oO/q9wykpIAYc+CkrWZy4+TaxBMBW6azWrRixxQHNSdvX1aX13hQGUccBIh4FfccGfgvNs7uwz9YHwp7hqzVf/0xS795qMv+XPMhpkDVe6EOn30gY0JQN2zckDRDarP7JOYshEqXblWwX+JorW89si29vCjs0jkkxY8syAYfotmFBeWy9y4XAKgQbNo987equc0SM0SsYpII71ywdXggDsrXQVgeLinvlfrGLBcOjWiK5WvKAUaa7ZgocBT1BwUaad9gfcL1t7SMIGnvzh5yfEc7o9KBZorrtL9Z3tUyk+oNUIXJqmqBiwBi97DlX5+vAVkVmd43kSxYQ0vLJ+ja1duSH9idfU4I9iI+xJEvQ6YTsXbTFige5Lk5xbDhkth6dnTF2x9o8kIP4kFYXk+pG8sC/qMijzmwsdlkklkAVxmvtROVVyghcwe3mcJrh6fm6tQqVBQkrIkvdzao7/99Avq9Dt6j9CS9jgxM5WWU1NcOZEgrGbm2R4zzN5Sa/35mZaw8puoMBdha4I8/FuUh8tb7zJKFE+Pyk+Ti4FacOc8amzPuK/tlhmp6nb6phXEtBGR+Nkv/qGroJ01gXGXP3RPolMXFwcmEESJTAUWKMGFHsvlJSpmCtyGzw5gPtWnhew+5VIdyqb6oi4mCeqNC3TcW6bOsERDMD+Z+RAq2MAqNkvJxuXn1b/XWx3aPTil/UNk7Xg3+tKVq9QbIECLwpQx5TNJze0WIYwxgDPnMsgBztAPf/wBzze8CrbqdZ+KUDLcTtq/YUw0cshlMjQWXIKnF9AQqhqRouZyunUVbeNZvYIEZmVcwB1fPXpMl69dYQsPEFEPEE6rS7/99CHTGKM5B4QMKBNQ1GKtBUPhykdyPGQqgyTweAgVdIziFE3fnpB58uOKIgb9OMjJ7UJ5RxO8HtsnquTTtLlS5gpjTEWYVhkJOuk8YQzLloGis2Cs8wB0C7p1Vsyau0PpJghrPmx/mFU2lwMv0gmn67I4ZsOCqDFYYP6aDix5WxciOmwdU7PbpN6oF0nNy/RzlE1m6ajR46rWRGbMaYRokG2cON4g8cU9Xsh4BRo5b7q58Nn3X3+fStzVK/DGsFYaogKUc3J0QgsLoPlIuAYnsJlGCBQnM5RKJ6jT7jLP/fz8HO9HC9LiOhhh46Tw7EA5sM/KLJeyd5GhJsVk6FYl1j1va7NX2HiQ36PO483br1Org2KuAh0cntKn9x/T9sFuxJBwtmYggAsFCdRyRW+YtujKJUNRKjPrjRGr9PUbV6bMWwVRoe3lVdzIsnGjvw+fST9rvEmqhKICOXg+Af/1z3HzPdgDzmAOs5BMfEwdSJ3C6DzwSvzsF3+qeVTmnE9jWTbB0ewZebGIKaenLL5BzRLFJ2DBp1NZWikvceDVvlDdiqrWudwJFdNNt+ZgA+yPsrTf3aT+CBkffhIioXx7HF1oa4IdPqLXoGJFojcmKA3wfMV8nqmCUe3Hpe0mVfgEBCo1WFukrb3/vfcYxxRyKGx+UQmaU6IyRnc/MiWQOYGgpr4Hhm51OnR8eEwXLyLIp7o/dlsfWJUHwPv1ugM6OT2hlRU0iQAOjCycAdXrLbp/90vqD4bU7Ayo3h5wTMFhkKFriiKoXpuo10WkUIOu0pgahTSSVeTXORTWM8fj94r52sEimMUEobdQBF5fpnxO8HoLQrPgV+4Bg2kYW+f0PxVugYJni05xQfmsFzickaId2u3ReIZ1SfGnUrpJG6VXlEki9dby7lPUHRdpv73O6bq2p/HOvWGXtmrb2qw9ECyqUJLDNCUHGXq8XUMvdJpfREaJFixZSx+1HkUYytmzOEMo9L0BFmxwsLJuXKIrG1e0nwB6EkjGDASi4fcvXm7R+sYqJwewNZ6UKu5Ws0WZTJYKRbR2TNDdLx9QZb7K9NQJMcf59ww0JoHyM9+CA+TNOAIxmrTtRFRXdzyse76XaWjxivYPD+n2zZvUHw35Pt1ul56+2KFP7t939SK2hnGwHBBOtZqSAqsASJ+VKukF+bQVHgppu5fsHYMubCUCGRPD38P4yVQ6OU9dNOddtkTAjKr3imcihs+jEsDh3PZ8Z6aGOlI+XwfiE1NU6OM9WNjb+obvqIcpdNfjOiSuixwVgs6dTK4MitQwcNSg+Anfm/WVSgxpuXDAXXrCLAfkK2+3L3Lh0wipYDG9IhvSXBU9MB6+i6yWWI1RgWBeGo+giyTunwZWAqEewkRmOeHeq+trdOv1Gyo7ZLNzhS7CYDawUImwi4uJ7iPfGIfKxidimoOl+XnKoHx9CsqwV7ENI+OAYRNFWLBaF+bnWInAXUYc4qsnr6h5skvbR21qtPveYg6EPHCFVBucNUMag965UKSJMoA64RlR59jEctjMSheLXTd3IJxNmHprXubeWbO6P1bmCrS+WOR0S+c16+taiqUJa9Px8rMIfv2f4NWo09UUQE/NoXLLntM+oHspm5TAaybZl36tqqNagzna767TcJIVYjulQwAWv3W6Q4MxAvsC0c08H5CNwwzVOl225mFBM8SnWTEmW/Bfo0qOJzKEZ8eu11g137dUKNH7r39X4AbESJV7R4A4oc/oDQZ0fHpKS0tIclDYHRWxmgKJlEus6f7uAZ2c1Kg6X9UG4ipu1OpEggS/gCoSFv+gJdF+AeI4pV0Gj13OlbkwbihB3X6fFufnKF8ospLsdIa0u3dAv7t3nwbDvq16xHg0wYQKYVj2xSKUlo/beDtsOhgaHK+o5A5+ihqlPMsOEv426xHCoXKeA2Er/pQ/H1Gw3+01Qx3C9XaiJ25nzgj6OjkyI5Brr+qM3J/+HJZ97CuYqW+cNL1g1nWAaZAyiayabBrWkSgrVOiVMzWqZJpUYMpXWdbROEONwRz/646A7wWGfJzlONgWJlwcbmXPZAamSopAfgu0EF4n8mJqEc5yrvDR6zdv0MY5WE5i3Yigx0+WmSDNmE3MAdOFS4zOUO5rQvT4yRO6evVqkLXhLWMRmH4z42dY6Xs7u9Ro1OnSxUvsKVgWTqPVpU8++ZJ2D08YutEHEmUJAYUiKOTHg7MmVyDKF2nshLxerjwoBhcFdr0TsgbNOMEVSPLQEZL5iH7hUlAPr88XaGUenpTFaeTasKAJk8Ll8A6G8XrfDsqsqlq30Z3F7H9TzRwxP1Ix0wrYF4maw3mq9RapNQA8ItfjWTuDLtU6NWr0GpHYiegOXxwlG0g/FN+fZ4icwFBV5RVkMKlijR9am9Pv3Hyb5spV6f2qAX9up8kMrLKXO90OJTOSfSMJbah6FS8wiXVPJZnK4MnjF7QAYR8UWHFDEw3ailelCgPGF2daKkssxw6EQE2gHpRfaBoqVzJLFzeMsby2wj9gzbb3DunTew/ouH4aTpv7PhR6pWKKymWppnXnXCfGCcwzKoa+SYbNGs9D9t/06ciSzxSl9ktLfLAMwrgXH9mz5mzoufqmp4i/g+0Rb3BxNs6fRojQPNQRTf+apQ/sMLgDLf4Gb6yN6jqVsuiZadpNcnNXCntUzaK5tTPM2XLfbV+kzrAoGTURrFXGDO3CuDVpWsF5FkFJPWtozdhgq9Qmj40VwUt5bE7zY4kox9SeQXFqd/j5A4Jjv/veO9xcgi0puL0o5hpz0poKC1wrODn+v4euPdm8pg7qe41GtHNwQOs4BOwCmGhUr8XLDsXqhXHzxbMXtLd3SG+//zZLRwh75NYfc279hw5iEKtsQmMc+nZDBFgmR+NSVd9fJsRXiCoWrkLX3FKTfDb3XhP7YBqPrRMs8EToFvv3gvJCLGEDmTjVvG9yrTUHshxyqAE7sFXMloKkYpoCxIiAmCSoPX03Dmi654H1O6bL5QfKJy/Pg+FBhLfVvkTjSSoYT4rjQDcMTnleLUv/DNJ9TSHyHGoqpMEx9kw2F+F5mRpPD5GN54vDQn/IRpARU+kMff/NDyjHqZSIt2J/S0I6DG28f6fZYaGcTAPzlhRK5sDvDxmiyRWyNBkl6O79h1QsFbhng2U0wTIHOqM7hOcZPFDJSUrpkcW6l82uUA5vN4V+MB/QAciMwlyPiNbPbVCv3eZ+xMe1Bn129wG93N1xxWbOUHASUt6DUzDBcQ9iH/0626oNz07EZJyCWWQdovVFoQyUPS03lJMUpyaYpiqIy9BvHC+Qbu7lwm9ikj4y3pSCi3rR4VwpZh+Ldc6AXOV9dRKj51vd3CQtFheYhCwPLF6lI55zIXfM/DQogGLeDX7ABB1219mC746K7M6apWTbK5xiN+l64Oxoh1ajW1adDZHLPmvEW6jxkb12jopa98YBViheCDb+e999W8rN+aCJAoCtAywT78kMPci24UbjExr2e1RkuER8GRxZ0BojyLq8MEerq6vCLRLMdRgvkXmbUKPVom3gsasrVKpUpZBqNKZ2q0dfPnxOn919xM8CJZbptmjc70rRTbZA4ywaj4hwENpdUcYYQ7BtL6Q9jhhY57GNFwr/UCz5CFDgzqoSxXugTeDmMhpxSyYOP60JZj3FPF5ccauUDGfJDqJlqxhaY15BIdWnxfwBlTN1pqRWvcGB1+MuUihFYZvCQ4bIcfuE2n1UeMY7UYWHSb/XQIa30mWSDG+f8oLM25gSHuH58rs1DCB6o0OE1Fs33qKF8hwXSTF8mALVs9+3MGAODk+oWsnz3xz2jmA94DAm/BvTweEx1et1qlYVylG7h3vKqnxlHJ6TzJQ6QeqoXC9bDuLiATUJjQOqLOVF2NfqDbp5/Tq3wQT7ar3ZpvuPn9Pdx1950RZI+9C7gidYqaSokNfYzCu/kQAAIABJREFUQYjruj4HgYYIYBQ73S7+YVzUmpghssXW9aysmlB66Pq6jeazd6a9jGjswE6St8SjysgpMJO2et4sY8j2usk/N54zCr2iC10kntaf/vxPJhLRNytMjtG0FotaGGbloHgIMM1cYS40ijmTpphq01JhX6pbmT0bwq1Itf481QYLLiIevq43FHwgTh8v6t45gyIQEvrkUxkXESTQwwCRrWEGvSkKsx5M9AYPibkB3cE770HYC9eOeA+wukWAwuLhpiIq1PGZfq9L+SK8HX/nbrtLT549o0sXNqlcrmjjkTBsJ+shGDHynsf08tUO7R8c0HfeuCPc9WNg+EOqN9r053/xb2gCeuFBj1LtBiXAIV+sUKpQ4BJ6Pu+cZQIBD14doXbAvFtcw29rW/MArjBlG1f45kGZAIsEjfx+kr2VYJKz8yslbsTNCtmCqIots/J3HpJ8H8HiNSfehCoHJUHtqx4Zew/JLs1nTrgFoHhvsORTHAc67G0yrbW565hlcMlDyIOkzB8mfWI+EOoBKrW0eR8WxzAdbQaGrbL3S2U+RXjLHWYG5oI4iFMYXOHtCwjxe2TLXD9/g5YXVkR5gyyOTXGXTMjr3O/1eW7QEhO1JJITCVqFAXsHwO3R1OSzL+7Rhc11gdWUypkbkWuKJxezqQAXznzZ8zznegZQgMXvKG20lAJZqJOhTM6f36R0RpqWT4ZET19s0a8++Yylg/PCTXAFbjhuXSwIVw4wfJ499QDnq3OUSnCHXKZVbrXRnxkZdf7QyrEO9rN58sF+djGomVi7WTmaEePkpe3TMG7gr5FVnl7raLaQVzQ6mkkd/a/K5MCyjUJAgWEwI1jr4lsM4zh3OxQy3iLzD6CbFdhbaYnK+TKnT9pmxjhgmlzMHlIm1dOcc3nRo+4aNQZVZZoMn9pOtLbHM9UY5HFH1YyTlA56cdpUZ9aymZz1F1iHNvlepamS041jwsNVcarE4YAh3kSNFVS6vvPu25TNZcRTUWhHYgGMnApvB8M7AkeMRwPKghFSHwyf29repk6rRZeuXuHAbfgl7yVS1eAIcOEjsAXr6Pz582xFIeWyi9z6p1v0q1/+W0qPh+yOpxcXuRy+WEAGVJIx/ONGl3oD6W5kQQumKVa+HxVtevBCVEvhuKBuwmeK+H1hwewpyz4gaMJ7oaPU5kqJCrmMKBm1zhz0EqyZWOyq7FSYi2D3QVrnGXAt0Ig2iluUS7UonRSGUUwlKDT2OqvMLe88GKa6HtBufZdTKPk+uhfsHcwAiQvmMDMjFMT2LGwJu4D2rGrykNfF0gGnSQBDy5QF1oRoY2GBKvkqVedWqVQpSYAZXaZUcbNw03UFJ06z0aZyucDVsHLex9zIhEV2Ks3K9t69B9w+EHvGsjks8wY3ECZjSeth0QoPlZdA5pdz7hnOUYkh7hLHCKACUKMCobx5bp16fQTF07Szf0B/89Hn1O42I3vfKUV1izyUk6I01ykQ3b52m65evELlQsVRmiMo3Wg26fHLF/R06z7TmTilG6mSja2Hs6SD+pEY7Uv8AUMnN4yrufuZ7Ih7rCrQwoSWqZePxXw8dBNFKmZ9zv/OPExVjD/7+Z/ydjT3weu+qIjHy1S5urXAmyzMBy+k25w2uZA7olRiwB/EeGjrBxf5uLusNXexR4tZh/a5QAGbrHNI9lkvF3WGZl911jVnfla1PzeKcPCGfFcqFdmyFxwUM6iHiEswJdlYqmnlgPQ4v15JpUyIj8f06Sef0tLiIp2/eMFBX+YNmGLi/6rQaKP5+PYWY54ba2vSEGU44h6zj37zCdUPdykzP0+pUiHo3CTW/+Fph3ZPOp5t0N5JYYiIogmFeqQwLtxK09kH9qzxBYtmaiVoXoU9aBJCQW+YtSA7YnygsI2FRvCA4ZrZQQOtwXz2mOZyR9qYWz6APdgaVumwu+LHYCt/TPVOnQ6aB7q8IkhVrbtrnfWvp9sZHwY3xQ6NHjFn04lSnOZmkbny50xiSKY4nZ7X8+RvjsLDWxev04QAgSVpcXFBvMl0UpkqbbtqZg5YNZW0TwKt4MEZ03gwoi68zUKR0yGPTk7paPeAeZ3YBVQPhGU3MnGUv55luAsviRfr0pkg8APOaIPMgNsD4tk/OKLbt2/TsN9nBs5D5sl5Qo9fvYgeWo9z6LmYUCYtUM67t2/T7Ru3qYBiv6DzmCEA0lhoRLsHR/TFo8/puIYObeIqGsghTdbllt6Y9GavyKIZ6+ZX1RkR3q6Oy53oTnDZOXZZYPSFv4rLI7e9gjkRETL9fLOfQAz3xM9+/ie8tyObLsCLYJmCgGyxhI70RiUsQ6JB92b5OQt4PpSaYd4fobr1EvXHwoTIEI4mKkyJ4VA9BsLH8qnd9ZHrglHUnfdQj7HX6TUGUWlQzSbSLEg1viKPZVi/7ILoSbbPAdt8653vuL9LQE2rHJmJTxQAU39PiPrDAeXRRciauSSIqQx+/eFHdOfWDZpfXJTcfMu/jmFXArUgADym7e1dqs7PUS4H6tsxdftDOm106POPP6GFSlbWwlkT8oi47rjeZWEPC0tuFbXW40FVt6HcofCnI7Q0ZJYCzDMY1/6mr+YE+EI5S+eWy8xVLwagCLq4EHfcNXr48ExGqYAXxedwzUZxm5BlY8FFK5p51rxJg7FPaZUXn9Bh85iO20cxYStzYp6GeCkGn6gvaAfUaBVMUXoN4AJgBjOYiInCMPHA37RwMc8uhCVBa/Da5dcpm83TaDCidqtFa8vLwoQJYQ/MHquhUKIGyKgHqo9+n+cXFcAYG+maIrgF5B8nJvTVgydUKhdd4RSfX0vB1MblPEsotlISfBPoAuinCDFis9I4aM3UyZJvXzut0aUrl/n+4NI/bbToyfNX9OmDB1JnETNA3B5NJLlz23/yH/49fnesO2AsXm+TX0piiLtbNflgNKRff/Jb2tp74oKrqtEjJ9vsL96vcYs3ECXeIwzy8y1dOlQcgWEQPStmUKjzZF5k7LzyOQjksp2fULE44ycuv/WD7iyZUf2zX/wJn7D4INV8lYOt4KgJcUM0aJjLHFM506BUou+yTiDga4NFavar1B8LZ3bEzfGIQEx8Ton/6Adn/VlCDHE57CYnfJdZwtw+GlqK8Ym12MvUwuuFaDDyxnfu+A2qRSvIyuFtINqP8+2NCz+byyrkI38+PT2lo+MaLS8vUqVaCSxXmzmvucXiBdPmmD777Au6c+eO8KAjMNvp087uEZ3uvzjTA4IAq7f69OqwyV6Gt2aiaz9jut1axqd8lv6NPvns0SAAVqp5JkDjcv4z8oeN+4b3klox7ncQFsk+zWelRiOVRKs+2dUwMo7QAhBxIS1vsxx1WPFIo0RWCb+P5m2KYI1b2rLHQjke/izPFf2csx31gDkIyCkJj09Nf3b6gMdn8MbFmzRfXuDnh+J/8fKA6vU2fefONapU0aFNLHdeBw18gM642e5SqVBkT1TgL3mOMbfWREJBioXmi2ev+OdsPkcJ7oAFCzjBcZ4JtyuEB6t9Zy0vnYnclJcH42gNIXB6psNXGxENWUDvXZ2fp0I+T5lUitr9IT17sU0f371LvX4vouzx7tVKhd587Q6trywzh9X59TnmxWfjyloLOjpseV5pJiQJB+z1drr0xcP79GLnvlTG66ROnYEZwtXmf5b8D+WHt769XArPQjjOrDMSVTbmf0S9u1mnaeYzeMcuun8lQCsPCPwdAn6ljICPT3FC4VMu3aP1AqoMlb6Arcc0t/YDvWt3hAbG8XJ6bytK8Ygdppj1bW8Rs/Ll7Oo06t+8YFCRPiWlZx+YOL7M8ljVp9xDJ1hPoASL5NehdWeKZG1tlW69flMKerDRjdOGm0ILtJOCpY9UwUSSBhM0b8i43qDIt9/e2hZKYzQrSaXOSFu0DSwYdbfTpcPTU1peWhZh3x9Ro9Wh+1/epQzwafWkogEcmeBas0c7x21qdQdaPOJTFuWKAJZRKcVTEMtqctdGGiVo0ZWIzAD2Mm9AU2A5kynBPO+rC0XXC9QcGYEHpWqXBZdJxIANM5Ma0GIWufIH7qkh4BB4BWR42l90ngI+Dx75dr9Ne409reiIC+hQjcn9w/uawHbxCMXF3ZoHJ9kbGl6UsDAN6JvtYIfj8T5zvEiyFu6k6om+fuEGLc0vU7/fp9ppi3YO6pSYoNnOiOaqJbpz64qDc3hHj8d0fHzC/E/lYpEajTZz4KRyac0+kfMKQr90VqrZj/aPaevVDi2vLAt1AgQ+F0ZJTEC8MBH5MmvW2EXaI7LnaqY+13tpxB1zyj0fRpRJZ3nfgyp8kkzR9u4h/eazL6jWQraUrY2swfXLl+m7b71D6CR3YW2OlRXLJlVouAaEbq92dmhtZYXyubwT9tIaVJr71Jsd+vCzD+nweIuVj62Hyb74dAu0HbRUjVntYfA3FMLeig8zfPTExKx9Z2Q7OedFd9xQdpbzGZmSTlnY/FnwPziNCVj2lWyF5ovzlAMtr3amwYdBPrZeeEnZVJcySUA1MhKoASDg28xRI9aqjy5PGdxyIN2sBtZToJa8cJpdxRbXag5PC87pbEvJAhpRfHnWeKGAVyniN59l1TBsNKHNpXm6/p03xS1W4SALpEI7yd/JgRibsIdFYmdYhP3aOZC/2fyIZDXM2AtVCU5i454cHXFGD7IoYL10e33aB8fPq6eMSzqrQXPMQ83f7g5o+7BFtTYqFuVKE2ShiHZek2YqGJwxpQwM/1X2yW8az2AJsBmfWyrR0pwvXgrkJc+B9TNlwavQCojxANcUMw1KTKQRiLn5W62rXAxlKbA2HtInd+q7UncQq0iUfenXQ0Acv548JwbY61oybBRUY7vnNpvkjPF47Mihlg98q/GIaI7K9Nqd23Ra79D29pFsTwRgR0PqDhs0pA59/867VK2CC4cIsZ1er0PFYomxcQhacCPVak2amy+zy8l7g1trjujw8JQrwlF5e/feQ6rOgXVW2hhai0eGViHcmR9HDAWuKgGRDsNBWnVlnPZK/mdQDgwfCNCT41O6/fotarRbVMwX6PCoRr/9/C7tHu4HOm5CP37/bXr7zi2qNwZ0bm3es9Nay0Qi2js6opM6sm8m3I1raW6OlpeWGLZEOjH+jbiuYESHx3X6fz78K6o3T5jfKpsDb5SXTSIwvbwwFyD07u08+Xwn2S8m48L94scz8GfaUnfnNVQmwR608Uy1WhyF76f/N+v5ArHo9l3iP/+v/vtJJiWwC75SiTGVMnWa50484KiRF0HhU2tYoUZ/npqDigok9zF9WfnZW0LTbm7MeJ+tGWxYRUPC+GGcN2iGYR+Fj2Zw9MtDqv3ppGG0sCK6ePJAyXaHUu02JfcP6PwH79P5d98WYaMBXCFDw6ZXFcBTBw57WPfwnNJOMYBmGFWw5zc3InMW+rEWrHSY7XhCW9s7tLwMqyvBQddWu0evXu1Q42hXKhwDIa571ykPtF3cP24zQZelW4bei6xdmBfskjIiCx1ZQ51Ltw76R694Y+Ml0YwmSeeWirRQKbicd1YkAWYfKm50HwNJ2ULukNN4rUlIf1zgwCsyvaAOLTaOlW3223TSPqbOoMPK2bB88+hChWpKyL174N+7wxYxTLz9/m3HiwoHf1BtzuPYZQhtjfa61D/t08L1q5TOIf6A5jkD6k+6NJp0nPV0Yf0C3bx0g7tQwfqvVCpCQKlYNgfpj2u0sFAWTJ6b8QjMCFrsVCbNKcXPHr/gfZoHI2zg/CEwLD/Da5UUzsRICNI4GYFlPSZKOO45Q03zFSRoC093Qqcnp3Tj+nWuMclmstRu9+jhk2f06QPhycHv3nvjDv3RB+9oLUiSacGhTOBd4BHgzewcHrFXC35+3Lzf69Gg36PVxUWan5+XXsycWixssKBWvvvoMf3609/ytgdBIEjW8E+IC00c6Z4NUljVbIsKPGfETjlhTrqL7FJ4IIxJRUjSVPGadnFGSZgw4MwzvcrMEjvzoShV5WNwssnk/+K//jNrekMbhZdMY5DkzgRyBSylk94au8cjJvvSP5lNZWhKUBTjhEyAwKhMmOkBnGWRi6UYnLxgck0wiHeses+CsJFCHF2fQHEEukS+tXcyQafwjrNU0XTh2QtKdXs0yWWpd/4cvfnB+7SAxuBcGQjqXeQwyyaRfW2tEaUBOPrKZgJoDNw2r169omvXrzgBK68atxJEiOEQwLL/7LMv6Y07r3PqJBgum60uffHFXSqkQI0QZKzwZpI0QvGk0URiRIe1Du2dtllRmMvsBGFo0oeT5OCaGc9n+EugAb5pPDCJbi6VaKEqwl63mggDR0AngdFzpW2ayx0LtKK59viu0V+h3e6665Rt2wTCfbu2xdac3ztelMrt4llEKi9tj9g+CyuurTgvbjzotRYQD7ZTJDYVCm9JXvG8KZE8/VCAYNXHRIf3ayywVq6sUKqIeZH4RJjeindCHcVrF27S0vIK5QDL4H3Y0BDee0Rq4A32Oz3KonE5jJQR0m4FCoKgB0xSO63TixdbtLQwL/dxufVCiSCJOMKVwwpWq+a52YlCOLxa2pvW4ghMezEhzgBaXl6hQrHEngT2MvrS/uqTTzmR4Y8++DF9761rlM3kuNIasB/HIfhgJajb69Hz7R2mCUH6J7p+NRotJtQDdHV5c5OFP5g/MTbejbPWBiM6Om3SP//lv2IiNjwiirWQv18qSTGa+wozBR2U6Hl5nFSaEW+KyxcPapqB6dy/6dhZLG7g9lMIL4ePyUNZooWTHoGf4EVc4n/8H/7LCSz4ShoddeBmIXMGVnyVGv0qNYdVGo8lIBPiwFMqLnijEBowiy20wAP57A+6RZ+97I14CN6CUuFlWFTI4Gi/CwWIjRtkA5ksj0AY9ncTWsDcD44o2WpRstul4cICTaplGpeK/Fzf/+A9zpnniWGWTNMZTHfl3H9cixZ1OHw4JN1Om11s5gtJJmhxYWF6KmNVo2KZTahVb9Bpo04rq2tc9QhrbG//hA62npi+8gImsLDtPVFEdVKX9Etk8FgutfuwSl0vmHQiQ2VodoUGyZ2Md+5csIBnjFfOp7l6tlLKBbCTbkoUQyX6NJc5YGueu5GpqMc+PO0vUb2/RN0RIEfLOkowb02tcyqWvNY4eOzdw1VhCMhUF2dYWdOUQFr75ij2S9nkztMKTnXElZ4VcFbX3HaJBZNDbecFiN8SHEB2FCJxGCAsypKVeO+1t2lpEZ6fWtlcH6IWInreTogOD46ZPA/NSfhcob0mcu7BcJlJcL+Gzz+5R8tL85RKZbQrlgRqTRkLlSEsffm90u7I63GsRb0A/pule06Iyx4oSa12i65du0Ld/oDvfXR8Sp/ce0KVuTV68+Ym3bqyQflc2ln2wuZJdHLaoP2TmjS413aepzUR9GuL87RQRU/dJAdmudkQekYrIyzOIaDMv/rdl7S1/dCdFcQaCnn0GpAmKWp+RI6FN3NmQ9aB46ef9zQxDpmIKJAg60fjh+H6ByFDNU/kItln0Qz9OJwT97zt2RL/y//8D5wBNJpkuPDkoLtKYJ0MbxjEyaIY/QzBOks9zoIHItcF+HH04LhMtgD4iv5uSmjHFJM/4Jog6IFaMXwDbgwaDil1ckrp/UPeUOOFORqurzrYyubhBz/+IbuBPPE6Hv9He3Fyxatm5qCopZAXBsW9wwNCJs/zJ0/pyrUrlE6jKMtFVSLviPlhCgPlvH/08CvavHCRrS9kNYDh8vGjxzTqtdQ7CPWGWvZBSTjGqjd7tHXUolZvGGzmEC/z3oGH47wbylvNOIWCebZIg7MjeMf5oKzKfT6w1WKGNpfL3FDFdUECtUNySPOZI1rI77PCtLlGIkC9DybKDTZELO0KAro37NNuY5f6Q2RyGGTkITkX8LMit0B/RZV+jIBMYzMcF7DTE1pd9m4zPROtDwjyjQ2vt7mTefQGmCQ3BEViM9LpPMykNr15osHzFXNF+sFbfyACF0YIezgCqcAMx/etdodJ0DhdE3xOeBZw5PWHlELRVSJFr16i2K9N5UpFCM5gzKAgVtnQ+A3xO5wBbnoe5t6LJykuroZyNS8fMA7+1ul06OqVyxxcBQvu4UmNnm+f0DBRpDvX1uj1q2uUz4KVU1qSdgc92traofuPntCFS1e50X2706NarUHlYobOrS3T6sKitP3kbBzxVjhAOxhRH02HwArbH9CLrT368JNfS8GV5unDWIN1D8I1aZDnaTFMWEb2ixmWTuGHxVjRP8YNDDOcI+M6FWNGj4fDHeQcHO8ASIzB1sG9A7HC++2f/k//6aQ9rNJxb4V6owINx8JoF2LHzgKym035JcGDGe6reFHUyp/xtAHGH94nxOlFtfmpOdPDiCI+oeSLvk/8Ovw8HFJ2a4eoLS3oBufP0bhUUp5uFZyccwwCqhT98N/5geD+2MywbsIKDX1A/g/L/IQ0HdfgKyCGB/cf0q3XX5OMkymnyz86V7ZioNGInj1/yVWzaCICCKfWbNPThw85WGnCNCJEQoucrVeiVrdPO4ctqneQkROdoimBFO4DvtibIE5ohTs2OpwPDBk+KU4QLZRzHKCF5YYvxIlW8tscK0IigNtmE2II8aS3SIMJ4kr+gWDJH7eOqTvs6rxGs7BCAc1z47iXdPSYt+KQOzt09r5BIMwOXXC+o/MeBNYi6xH3OLlaWTtwBSZhxMjhhQwDxIFymOXq6zgQjN+78z2qFFBVqzno4gLxPQFzINNpf++QlleWROEzXcWI+r0hF2YhY6fT6tLDB49phfvTCqEZ3p+5ctRr4PGN9Y/ZLaWiNsXSn3k5xOBhRaDKQerj2Lu9fOmS4OrjMdM1vNg6pN6kSDcvrtIbN9apDKiJJnRar9OnX9zlFFPuPpVKUXVpjU5O67S2XKGbVy5SQWtOcLbALotCPHi/aESE9FIIe1TX9voD2juo0a8+/ptodS1J4/dqJUU57j0QGJS6FrKmofBT2yx+rV0fpLRHRGfEeFDvLJAB015C/GD5GIHbi7ZvVXCHhoQdm8R/90/+yYR7aca/4sZmkMkQAZqmP+kjBYEg8IcpOjNTLo5OROTwhcL5LIHuPhDlu448XlxJYYO2mpQ6PKZko0WTSokGqys04f6eM3KudTB02vn+H3xX3SpLR9PmIFxQJXwz2DEo/gRpmjAzysu1Oj1qN9u0vLIghy0oy/YbSu4vNAHSa7Z2ckpLy8vCcNnrc7ef3edfuSrCuN8ZV7T4Gc1Ndo9adNzsi7BXgcJ5Le6do1ogtOTD5wtxaDfPQTbDrPEgIFbm87S+WKJyfkTVNAKve0wcZ/ocXmVzgIrXdU7ttffAXDX7LTpunVCr78vrfZqkzK/kznuPzRaTrwve17+lfOedY9m4Pp4Q/N1NqodQInCPworm2NhzSIxOng/CVu+gLQ81yK8uejx2EcYe5LlMU8msx7NBXr90k5ubSApk1JrCWOzh1ZqUzeU4pdHBeWaoaX793S8e0Fx1jtMvOfcS7wBGS1j0lgygBVSYFg6dskxX+guYyNoAx/YXZ1phP3d6tL62RqVSidcXQeW9o1N6cTChKxtVun5hnvK5JD17/oQNGyiF09MGDcdJ6vVGNEml6Ma1i3T7BtJN0VBd0iwh6GHBe+imDzuOoVR4EWCGffzqiB48+p3EtJwAR9Fwgkolxe+D2FFY0e7liZt1rxgi8s57BoGu8B+PeHWsTi1aF7W1Y2dS9mjUHp8V/PdFjh4sSPzj//bPYvZd3EqPZtTY/pFN5tSJHC790fGLR5XgLLWgkx2mwMn3swzGiPCKje3mLn7PUKAFWFSqVqf09i6hA/RocYGGq6tIlwk8iGhmSvjwxWKRMXtjr3cxfD4Miq1x0YsctBTzhiv1bDJBp6c15rQvlQruPUNtbvNq2Tiw5FGABRe4WK7wxm+2+/TpZ3epgLoHrfIMN5UXVPrkOkGwdPZP2nRY77LSiG8bc2vNgrF01ClrIwjCRIV+xB1wbrKNhzMEYf+dzTqtFE/YqhecV2CCk94yHXTXaDT23bxsxGfHz6g3QG9Vz6M0JQgDEisLfIZpwSbBWdEFAWGDSHxjlCDYrfXBhms6vN3lqgXVw8HEsyWNdFhNEVWNojnucry5wlqFa2g0+spRJU2zIHkoEpzlH+LIAnv85P0/pGQqTWMWWj4lhxUAgpVddDBrU2WuImukigZBTc56SRId7B/R8fEplcolicoqlMPpliiwYgWWInQIFctEq8iVTkH609riSvc3FkK4dDhki/vy5cvsqaLP82mtTsPhkBU/hHc2m6LJoMXpxcNRgo6O6zQYJBiG+skff0AXz5/jrQMLXiAb6RfNUA5b9rDm0Y4TygLZOH1CO9JPHz2ho4PnEdvIFGi5lGRKBtcK23llYQq3SL8och6VWbJH/NlzcR77feC1OY/aiXzZ8QGg6n4yqDKafBA1YuIeoZkEIuxnCUiTHN9SYEck+VmfiaukM8W/1yQsyMLgafiZMwS7mjtT+DcCrcnTOqWOjrkF32h+jv9NskEzkRkKjNcsuBcqXu985w5fiZoDy16acEs2mHbCuY6DjIAYysIZw1Tk/+jgkArVClcRspBxZqTPkJHPy27Bxv/k88/p9muv87joSHV43KBXj+9q1WgY1Q7k9wyTApv+qN6hPaNNmFL1gclx5vp4VTzTuo98zo+Huo1itk231tp0dXVMWY55SC8ABF5rvSVuJB8ua3fY44rXk86ps8S8OgntIXtvn1LDG1uVUoACOo9Gpke9gdi7+jXRo6KbIBLfYVhEvQj7vN4vPq3heB7DlTflPaDZPvbyTrnGxvO/l6eX/ROYRuo9vHH1Np1bQZtLHduUswb78dxgT10/tyr04jp9gDkg8PN5FCeN6ZPPvqCN9VVKAN/nOIZCOYDk4cXiGTTQy2PglZg0TefeyNGsdkI9DVz38uUWfe973+VTgSBtvdmk3d1DOrft/V1pAAAgAElEQVS2SO1ul2EWMG626sd0cNikWqvPbUN//IN36OLmhqZVEo0ABWlA1tIt8V/G6YdDtvTxXuCPerZzSk+efkajcT+KQACeTSW4QQqwezPsvbz2+8QL8ng+VCg01TVU6NbscRfbCtfVCjx1DwU6QkWZ2vMWK3PXmcc5fVDDMyTfJyjxj/+bP3MU6g6WtWwC/UR4/KdEQTCqZDUo5akqe7H49VCeMV7oxEQ2+8zxgupbN55PPbJtKwEvtd6GA8rs7hOs+VE2Q6OVFQ68Cm4aVo1GDd2ZngoRbV7YpOs3r/ERA3kzBxOtgYnclAWTwDAJymczcgX/b0Kvnr+kzc1zSPSdTnEyvN+Cs4gfdLt07+FX9PprrxHy8xGYff7sBTVPD/j5I4yLbj0kBZR5ZAyi0TFRSbt91KJ2T9M14xaiTUME1I/lrjrLPr4jwuIhgxzGlE+1KJeuUz49pptrSTq/CLrlJGd87XbOc+CVH13HHY6GtNvY4yybUMCaGyvwn2YnBEVpPlNmRmqjuoa/z3jOO5jhMbgAdBDg/6bnmzUeP7NZFFo1LJ6G19buffVceyjHO/EuQD2Z0GJ1kd6/9Q43AmdlIBuUoR0IbKbG7vUl1x1FVyrdgHVzlSsMoMSEXr3YogFIy9AyE1QLzHMjcT2undLUTFMEQHUQ9pMGV1gDTdQ0bctxYlTdIivohF67eYNyqlja7S4HTy9trDATaa/T5+LBr756Rtt7RzQ3X6H/6O//hOYqZZ56sdxh0UvmjUuxVL6o0cgEfZ863SG92q/Tk5fPqd3cVlcyalRmMwmqWK9bm2c1xEKjzNVeBMmvTpm7MyPSw4R7VIAH8srBNLMybMLMr68Zz0Gn3ombBiWJ2LJ3dkFEHVgmxQzL51tY+2fbh+ai+PZzMw3IqXuY1RzAR8EHZ71D6viEM2tQDDVaECueg6668cLPiKDxoIYbOjiE9rsbN67TufMbUhouYS9ZWBNAllmkhwqHyXTPcDKiR1/eo9tv3AkalahSUsXDZ193B6yrg/0DrprN5bJspaAI5cWzp9Ru1txjOgs7VL7B/IT4fKPVp53jFjXaA3mGiFCfis1P3yO+YCxAjHLYj4d5yacRdEX2h/Q0KGUTdGsjQbn8KtWHy0p57QFyKEl0h2p2G9qAXLEDOTlnhovMevH4tbfIQ+8jQPKmssq8xe29BI+k6niqkEyZC0QT/m1qOtVzk+PHsZwwtdaN56Gp+Hj86oa4xYSQGBbRBcEzIUb0gzf/gAr5gu7NkXiheAZFGLBmtXqLypWSIGkKs4wHY+HF/3/Je7NmyY4jTcxzz7tvdW/thUIVCjuIHSAJrk12j0YPYzKZZHqVSe8yPcr0NMNeZmRjpum/02093U02QaIBECDWwlKFWu++5r6eTJm7h0d4xImTNwsk50W3G6x7M8+JEyfC4/PdPQdwdFyDne1dWFycZ0M94rwNp+RyCERDhPycXUsMgHLJ8XMXPUUrwF8TLSBTqWJ5FhS+MLKqN4C9gyOYKZepdEt3MID7W/vw9e078MrzN+D7b7wIC/NzdL+AO0rvlCVr/mVpHiV9tNEPAQuhoX/g4LgNX927B/XaVqoECy4Qui7mqM8tx/WbE20EVT9yypAiravVtPRZE3JWiZsp2rJ4EcbImzEzAFSOt97yFL2oLzWM5v79X/+tx4v0H5MkeqON+WUQAmuCXoyQj+hV0g44zQHDF8r8WwPcYACFVgsK27us5lYrMLhwnpKh5H1CW5vsk31fmVCMqY0Bnnn+acDaOIlhk2jGsc03jGpCoZdJjssMU89Z5tLtTge2t3YomUrWx74Xcwu6FqV1HAMrY96/9xAuXblCKIJOpuPjJtz5+iYRqI4OEDbqmI+BQEWR+Ah00qJkf9zs2XlF2FyUB9PsUnHkjlIY/IZUYqNaqFFMnvs2T7WXVpYvwOysLvyGfXWH0Ow3Ybe+y7YApaEImlnaCAjT+nICTc/jDPo7u78q+UK/rT5RoplqRPVCe1Xkgtk/71JHdJZZhedKFsh7bPiOKpoodZ1o0cIIzH4/fv4qXL9yg0wkpFFQPoihEtOsBjOwqfcBNR3ha8aDEfR7AyiXi0SHn3z2BWysrzHYU30rzKDl36l5CcVlcrQNgT1pE1z0G5OehIlgZA7X+GewRwtYMkC7/RV2rmKD9OM67B82oNlsw/7RETlnX//ODfju6y/SM/GxdK0Bd5LuJWnKmm1Yosez0+kM4Kjeglv3H8Lx8QNrChTAxtWgOHuTWIXh1MYSZjRN58P0AFv7LH2DAEfQGmIN90qP4WGis/qkI4EMUITPn0CyKcs8KXcI9vrFU78rKcTjaIYYY+Bs7aDBvSF6xMA7xtD0eeGDEWYPIqaMoHz3PuQ6HVbxLp6H0eICee19R4ebBZ8J3wSkm1dHmd14DM9953lY31gjEw2+AzqU2HSL5M0dcpDUk+GISvhi4C6dBSx+trUNyysrMDOLTUzY+SYqOWcYYgmEDoVZYsnZs2fPkiqL2gGOh4XQPrt5G/ID7qaEP7bRimgsykkYk0IwoWr/uAN76KQdkhfZzsESlAEM/Jt7q7qRLNjbdnCObLGBfDnfMH4M1SAih1mv52CuWqUY+/lZ1nZwP0/ax3DYOoThGGP/3X5wS2CmEptZq5qBiOlD/CE8RVfASswgOgeA98atuTb78BuiiYE1NvrR2cPaJGkOuCslzQtGJjXmiNYbwEUFeURXukEUTEdlrNHx/fK+zkGuVHq7vzxjMuVZOcEdzDPzZ+GFZ5/nuajmMFgnB4EZbfVsox9TEx5iCPgfdjAbDqBSKZEp5vObX1PkDjbs4abiYyigKceCveo/S6HrIsFzmCSG73Dgi/lcSieg4NHuwhPXHiczJ0bSNJsdeO+jr+D+gy0YDvvwf/xv/xOcWePwT+nxK85XirxJUCAaUk/d4QgjcbA0woALBDbbsLW9B5vHNaidcDVPI/6Yk8M1mAToMfQyLqnr5LXAEatAjSkmEoUTwUq5TUf6eLNzkqfBKF/iZxpOa7v6cw/LNdhrINYA7iblg2Qo9Ka4lF1OX9UJmUNKylEc0wi5EgRhltLJoEi0+WaTTTVYDGl2BpKVZRgtLTKBqZfSmxibu37/8Hd7L3baqdfhube+Cyvnz5qKl3TEGZNMYAm3WOPaNbOVsgpnArh96xZce+K6iYAgoz7sHh4Z9R7tpQBLi4tQKpdJ2kIwQekFCRUds/VGB+589TkVwPI99k4Ydu8dkja/GaWN1zqwc9KhmiF/jJ9KsUGdofI5nJfbxOGoCv3RLLWjxHVcwKYlZ+ZgplqARrcOx51j6CdYmE0I16cQa28OVU5r09GhW2Znvc0242mAJKILPs8aT9t97CSDcDE9noEL7bqTdwgZC1/qkqnE2as1XRX/6dGz7JkOw5RnlosVOLt8Hqr5WZhfmoe1M8v8usZZS2YKw1iQOdWOmzC3iEXp2GSG08J+ydggBwWSo8Njst1jYAL1sKVpGymdBXqS+omn4c1IUmTf52qZWNnSmk4pC5eHQOkXSzM8eeMGNURHfwGaXD749GvYO2zBz956Fa5f2aDwUDwLuH7og0Kapb7LCPIYeYNO2D4CP4I9h1je22pDo92E7f1taDV3YTwepkyACPRYKmF2Pk+NUbTGTwKNdb4rgsoCWMPMxXkrGBOylyyQN/qWMgmG8fdG6DHCrjtknihM628NBOpgE1MhyT5yARFHYMMOuV4ImnZs7TAQ0BfnvDhEgxr6lniJCtIx7t4LoH2426V6NXksdFQpQ//aVRhT1Iu5V5lEUtxabaR5nMUnaaLBczALPhpB8egICjuY2TmGZ/7HfweLly7CkKJvWDIm+qfa3yz5CPhT5qzZQtQ+7j54CBsXzkP9qAa7uztw9swaLK6uUPSDJQQ6iSyxSyNwtK9iITNsDL19/za9pDTZ0DqbfdcwikNxVYxBrrW7sLnfgk7ftW1L635SZoBH1VImS/dYC2UEi2U0mblsRJ5+Hpp9zsR2wITtCIuwtJCD2uCAK1GKlC3x6QZcPQelNBERLcigoXWamTG0lM3461TL0MFmq00qMNfjSe6DzI+Xz1F8en5G8g7Gs/QlNCfvKwxCva86m+L79Ustqz69sfnh+2PHqScuPQVFLG44QMabh4uXNghsUZCg2vTU1o8b4Ugv4l6nZ9oRGq0H/U3jhCRztId/9PvPYH1j1VW2xF7LZNdHmkc6QOHK1M7BZUdwJhs+TgFDGY1/i+6TSpqsxa6srMCZ1TPkaO11h/D1nXtw3F+EjaUqPP34GTi7vsj+DhNHjxI92eTRlDNgG/2gN6DkLLTTH9c68MFn+9Ds7MIo2VPnyjAZLEpYzEO1moOZ2TyVSHDKsAqj1Rti9TT2vQg+ePur7Hc69NJK/B6uxYNK+KSF4/vMRrRs+VREOkeffliozNfa7DVIOAnEvW2WNDxJYvbWSkA/5tRQQBTTKuw4SQLFvX0o1BtYTQmS82chWVwke7zdLRHalPDl0EZLj77KFtVUsDjUwQEUTmoY3wVDTLhaWoJXf/Q9mJmdpebiTAMJp7oTthDU03foJCtTyBqr8UiM2Cgca27PzVQp4oGlKd5gWXeUKDiaCO2YCcIoOaSwScmDew+gcewImIiO7Lm+JCBaEQ+j6rObmHyM098+bJtyx+mdknu8e9VlKMWXC20o5ns2lJEkwlEJusMFGIxmPBMVjjMcdaBY6sHc3AgKJuzSyiV2wsRWzJMCe7jiGgK2jqdHrrXAa6QiWWPtlFZr7wkFco0nOJkrlCBhUTkwqFrznNYgjBlBAwS/EsfbS2SYdrbTK6R96FaFV44oyud49trzMFuege5wCPu7x7C3X4Pvvfk89folGjeliYWxYZAwMn9Mspon5ycneKGlBWkPK0oimN+5twljzDJHU47JGeG68jx/SqTCqq54JBIGdDZmCtjj3/wiYlIiaRNbQ9Za8MwzT1OBs16vT3b7u3sJzM5U4cnHVuGxC6sEyMiYMJSS7PUmtp6kewT+Hv47gkazA59+tQu7Bw8Aco2UOQ6ng1E36IzFpC1SOgzFMSl4Dhk2bUUwy0nuacuFL2uHYoLsuDtM+voQ/9LPVuOZG2PWEhldf5f793/j4uzj4r96GSUtpqVld0btBNVk3FmOUK7GGnuP41fQ7kKxXqfCZIC26+VFGKLDKG/C9WJcxZwoeaeoFiLP8nwLY8h1e1A4OoHS/gGMqhVIFhdgeO6stX1+9wffJ8kA/V58Vo39hiwibPccjhHo8T88ZEzgmDxSwJBMSjkPPP6GqMiuaAAC1VpMPklyeXJUNept+PLzT6wmbUEjXD+Ram0UeZogMZOQnLSm3LE1B4iGkjJf8EMQ3GdLR2yusZSEmcIl6CZLMEhM7oCVWEcwSHrQIx/DiDIUF+aLXGFQMXkaPJAcBPysgK5OmA2Zpc8i0oKMl3VP+L1MxmgPzmavFve0+ekTpkDD+TiCMxJMW8JO9fmRDlveFmtAUl9cvXANzq1fgG67Bzu7R7C1i7kJCcWN//jNV7nkgewr/ouNdUiCH1NUTrfbgbW1NVOqmEMbEewR+Ovo5PzyG1g/Zxy1pDNwdA4SArbeJNMpNRg3VSpN9ypKuSUtgAUabmhitnvMpRu+88IL5KTHb9G0s7lXg1qvAmdXZuGxC8uwvsoRQzbqZoCgj47YIfT6mDDVowYlX93bgZ29bRiD82mxEMb/oV1+bjYP1ZmCd45CcGTcD0wMGuEV8WpsyWICev/iWJSNiyGeZsGd97nQqkJ7A/aO6rxDFAGRMMIhg+58tmWkbS1teuw0ZE3m7kKjCYWdXXa6zs3B8Pw5GGNMbtB82gIFRceI0mSYhZlgOoIkDTZY4bK4vQv5ThfG1TIMLlyA8WwVRgjOZk6YXfiDH79FT0HpPWcicRyjZNMHqszVcoFaqEkrMDEL4d9aopV7bZ9ZegVjq6eiTmOqUnnr9n3onOxYc3OKsFTkSGwfNS4i89g9bsN+rUvjez/K/CHrhiA/UzyGYn5oi66xqS8PzR6Wvy6nehz0hx3oD5rGXMMMDyW0M2cK1I5QmJrsn3qscUD4aGgdrkqK9iKrgtfwGEiMKYSRNoED1op0objF2xPN0aD5KAnD7oO5xxcjedXZnq6U00CboPHMZmsA0q802u7A2Y0LAMtrJBSgYDFM2jAuNKFYysEPXvw+mwrxOSa0kOjRgD3awg+Pa7C8tmyzeqku0xBrzhfJCfruux/C+fPnoIDOXMqE5TrwpAng38gVENRxYibBEOdLAUDC3Wkt2W5PSgsWZut04NKFi8RY0OTZbHTgi6/vwEG7Qv6r82uz8PjFFZibweggdMiy+Ybq3XQH0O1jvac6PNjZgcNDdMQKjfKpxUfitFCSn53LU+MSq1DHkDM4nB44C4gpk43e2hTghjSpBZwQBNTNKQYSCgZybUxgMjeHwruNxpmKW2RdFHKR2ETCSfGeG2pXAycJJT8Vj47JLp8sLUKyskKlhZ1UErlPfeRpHaF2YZ5rF2I8gkKjBYXDQ8i1WjCem6fyCSjNa9OQzBCjEr771ptEdFTfn9tm0IGlv8YJZ84OxrAwj308pUg2GuET0kbkxT0F0ZPsEQDQWTukiB9UT9vdPnzz1ZfQa5uaMLH11OpoFhGbFP7hcAyHtTbsnnSgN8hy0o6hnG9DpdiCYq7nmRMQ3PvJPPSSWbeRBq0Hwy4MEnT+dl2Uj0G1SiUP62fQfBUw2xBoYycoJhIFn2kCTwGtprkpx9daRUxCD7WRiX+L0GP2zhtPfxfOTeUXeK9gxknaQ2jfaQAsLcDKpTUUEyCBLhpoLAk/deVJuHbxKotCQjs0rnHWjkbQbLWhVKlAoYQRbBwn0u/2qUgamh3vPdgkCX9hacmVTiBTDrccJF0VzT6m7rw8nPRvCsGU3m2mIKaJIELgXlxchOXlJajXm1AoleDLr+/Cx188gI2LT8JctQhXzy/AubV5ioHH84C2+V6/T81LEOjvPLgLnc6h78Q2JqNSEUyTEnT0mnLLkrQ2IXfj22DiRMk+C7DDB8V8qBPM3zFZJDV3G40TBjQosKb52dGU5BykaVP9ahvR4AhKCNpKIVrKN4RHo47GUNzZJZs8OZPObcCQ+mCK614gUnU0UsxCn3mrbdhFI3FGDPb0doQ1jSZU7tyjz5NyGfo3rhsJRC2VShzFcWfn5uGV118xYVycKYvJKgz2WOKSHacoCS0tLUCBZB4+CLlRAmNqyOynuYsj0ZpwiC9wZAGuaxeLQNVacO/rmyYKh+dnzcoZGqDoOJxBq9o9GjstZtJiA/Ku56QVETOBpcoOOWDZPm7CB7F5xHAJuglnMWrTA65jq3sICYVQ8ipbP4RZczQpLC+jCu3CG2Ubqf2dCUcV05cTcvk3IUXrPDcE6tGfYRyYp6DH0yGQOjyY/R7GliyOeR1+ybIox2jTovNMouMZoOY95/Xh90q/r3Ugq/HsGZJewsZKKBqrtuvLcTt80ILljSoUyibe3aySfSb2ly6W4Gdv/IRNLfgOCSa5cS9aomFkEX2s996HuQVuF0mSvbFVYkQMxq1/8ulNroRJJZNRauea9vh/6IqnfTDrT99R2L2hP3OWiSnQVAskAKFWURzn4dLlS7C5vQNLyyuwvb0Lf/9Pv4H1Ky9AtToHq/NluLg+D4vzFWI+CPQHJ0346t4eHB7dgVHCbSqtv9GEf5bLXNwMhQx2VzAdeR47LXRq4TCQwlOumixuMK3wq5i6Cw5g866j+4i5M0uQU6ivx7Nw/h/+xiVV+Z6IQCSOqcjKBGgsD2k7bIRr2Y9wz9ttqlWDIY1jtMevrHC9GmTH6q1DVcpjQoo5+aw9YqrBpKuDQ8if1CCHTtf1dXbyzlT9FXZlVax9Ea0da2tYF+d5qmZJRwSdtATkpLtSyCW1IYQBNVLgYgWorpp6OdZBZv2yJsTLMDHTHQlt9RhKhgoyFnDa3NqFw537QS0U35+kpUp8psRexwXiMVAm7SH2pHVlhcvoeM2j4xWlcl5YAgQoWscr1pfXh2qY9KA/bJNt3oU0KlOHUnnn5xnsnZPObJ65hps8Sy+7bFVFHMdMB2FKqopXFwAIfBApxcgbQ7LHnVtCHHUIYMJE5KxGz7wZT8/P0qyN9DKmIN0KMhzMMAItkos5C/c7GWKsuOVBHlPnzXMi4WtPvwrrK2cAexERCFNcATduYSfxGPYP67C6tsSBBqYLFdIz+p+SXA6+/OIWVKsVMrnQGCYCh5KrDFOU0sacXWtq6FD9BDdRLr+MBdiYgR/vH8ELL75ARc9wP2uNJvzdP7wNCczC6vnHoZjPwcp8CdYWMTlyBA/3arC9+xDanWOK4vFwmUqKA8xUueUgxc8TLTsUZuGTpSSeuatEKoJpzFck28N3cfYUM4E0x+Cll899AdLhVHg6/b+zQjez+Iz3eUDkzowTSLBsj1XLkwn2mpsacNCnQI0rO5JDqQJDJx9uQa7f5yzXc+dgtGBKGZhnef6ACfOzJtwgs9FFbIwh1x+QaaiwfwDjYgGS5WVIzm7YuGF5X22rSEvOYzh7/iw89cxTVDYV7aLC5DAZipoeo5SUYP/OPKWq2/WmkBk2VPrORRcqKqGDOJfhoE/jDIZjKuD02UcfUAs1P1hAh2+5ZiXhhmvGKJiHUlurM4Cd4xYcNXpQyPVhjhyvLCFpkMcY+e5w0URTOA6fjIbQ6Z1AMnLMIoVVOhIIAFaWizC/YExbKTpXHDZcfMd5VN6C9JaNk749kHJq7SZr5uD/bh3nk/RxPZ6eZ8q57SfYZIZ1iMFe2fqF0/qx3jypUPCxAKSYqk5Oo+9zOVjDejnPvsoga2rc6xBOpAmMZkEbfbmKSVYcMp/0h9QDdggjOD44oU5XCwvzpnSCcdISqJvyCVg6AUMsTaVMro7JbQqx6B3Z8Y1p3wj5cHBwCE8++SSUKmXoNDvkD/uXdz+Aza0j2Lj8DDmaUTcqFbEFYQ3q9U1qzxj+YLw81qOvVnKAUj1GBTHMm5NoNDN7XwCIAv1aanWgrYhClfJ2qOfJ4wF4+mdV7nEUouLcHWiYvQ7nriVRLek6VuRFO8jtkkGrBR/tewg/DwQkAwrmIWqSTqUSrsrXFHb3oHh0gql7MFxfhdHaKowr2A9TAEYYsCFXfeh85swDRhgnT8p8PRxC6e49yPewk1EOhpcvUfKVpzmIAhBKiJqSzF489czTsH4Wa3mMgUzdlBfFIWbIXBKU95MElhZmqQMPSztsg9cmKcvZjQmBwZXNA+gU62PS1DhPqeAHhzV4cOumnFmPvoXZWBDXVTQtgzagKDRiRsC4/ePaEdSbaK7BKoDOTIKXdIYrMBhhiKmJHrKEMYJOvwHDpGskfB8ZNUNyoZs8h9WVItUf8biWASMvjFGdG6YEs6kpesgOz7RirQeixiTzrcYzC/etxnM0mdrIKcbTvgilrVtaiB0TyxQMwGFwwfdffAvmZ1gIGRnHCeY7UHp/Lk9ZrFubO3Dx0nmOYMFWmu0elU5AhMb/e+/939MZoDr3VKKZi91jEx8sl0Dzy3EdHhuaacomYFMTMTHg/WT+zOWoQXq1VIULF85DA31nkIfbdx7Ab/71E1i//BQXO8O2gk3MrOXObO6H3xSledQcZ2e425SFhkBqdLK8ghBt+42YBxwTYNDRTMH/zjueqbMqrMeAQupi0SpkCt4eWlwLJG/v/ZR9N1wha8aJlDbwhgzLJsSuj5g+cAwsRJZvNNken89Rlmty5gyMMM7c8wnENYlMBqMZnrf36HRtWvPQaGGBwyfXMGzMkIDVWgLWrs9zGHILAG+8+SpUZ+ZgkHA2H9s8UZtjTw81dR4mcGYZa4Ab8YVAdEQOKiEUKznYgoesGeAwZK9HUxA1Zx7A/bt3oXa4p/kDQ5VTR+xwHnM2xGGFYvX3fOkEZvP7cFSrwTf7Y+ga4XwERcp2xVh57MKliQ9t8cNhF3oDPIy84I7Osriyozi89syZIlSrItaJ9ujKX1hg1wDI58s7275z0w+R8zIhhVHExvOYn/aKGZpwJ80i9cT5eRE6AfGIgd3TUALGYw+zfl/F9ZQKKxE67AyVXApZqHhsOH57/fIT8OTl67YJOUaaIaFhrD2u6XCIxchOYH19mXvOjkZQKKOPBcEelyEHO9s7UG+0oFgt8zWkKfAZyCPXoBBM3mOsZ8MlpLg0AdW/J9oxNnQ6O2xWataa8OwzT0Md+z7ni1Tq4JfvfAKzS+eg2zmCXvfQazgiGigTxpgivZYWC0Rf9hzY5cvYD6ZiBd6KzkIQjVgVQ+XUs+YIlqTJV5FzBMRSz00nYNnwLY/pZTAaMx6ZcUSzCYVkbR6RYTyNWKRWhZdWS8JNHCVQvn2HwB4Jqv/ENUjmsXpe4IBQACsAEk471Da0EK6vxYSr0v0H1GZwNDMLvWtXuZSwOweeYzN8L/23HVeZs370sx+bRglYDgEdsgjKbGcmSMfmDzCGFWwKYbaUPh8lUMRoBOVwFiejdKMisB+NqdkCmXISzDDswe0vPoNBz9nQ9fuGe6330q2RI5Z8LoHrizchBz0yRe2cjOHW3hiwJlonWSRzjRHHbDIWzrPXb0B30OQ3opPkq5KhZYOOn6jvZsIoAJ7dKFHhKW1kDZ3HfK9yohnClGeIHVSHOOJ4+nvRKOQabzxFC0yLolWKBmTCRMxJlnBKbX4TE1EoiZkFMkKMNku5+YmpUEcLPfL8FPBoSd+xXM9A4EgmB/AXb/450eJQmreQ4ILhvT3KCEe6GA6GMFOtwMxMRVzNJsYhB91OB259cw9mMQnLOD2pl7CtWc9mIsroxRo6VCmTnfyUSWvIR0wslEtAGkQXnrzxBNW1L5XKcHRUh99+8DnsHWFJYqkKGmye6HxjPObcVnDW1KMXX46lWY/hKwC1pjhe1Nh6aj4sM+Cj4DKnnVM0A3Tl40Cu0LGm4xkAACAASURBVFqbxhz7eSiPqvt9ndrcLUDuSes5yKFkH5taFphmvYa9fjyG4sEh5OoNqj6ZLC1DssSStc3eC+bkgIG/YAALMkLlwMuq6wxZzKzd3Yd8owE5NA+dWeMiaHOzpma92UQn1Huvod/VA8/gelSD3/rxD0wZAzbfoHTPNXHQXj8khy1Wo1xZmKdSsuz4whxYzNbj0DOJuBAQoc9MMhXZ6Qd46AoUJXNwcAQPvvkqFQUa7o8n5QeaHE5joXwCS+VDWCiZssg5lOYAdmsF+GhzHvYbVRgBx08LGGEYaW/QhmGCNlQXxudAPDwWIXUoqZQkrxysrxuw1yJRYF5iIphgoot9f9r14dQi11stU09b0Wr0oKhx4zqiuSB4XurarPlHT7MzCYlyF5ly+qiai5679ixcOXeZY8QMKA97Ayo5XCDBKAebm3tw9fKGE5Qkjh7BMEng40++gPlFLmPAphpuv0m9HVCqNx2y8ngIpNIlSvbSOctE6agoAGg2WnDj+nViCq0O0h3A7z7+DL6+e9syco9rBbCMmD0/VyCfEPq3tEBB90VCGjW4pqw3EbCbymEaA9uMZ1u/0in8YSryjiin8t4km5EZRxGUCG3K4GUpKya9Ecwh1x4MoVirQXFnhz388/OcBIWlDATAg/UPNYlJ72snqYRKQKfr4RGZh8aYpDM7A30sBYxoq35iWgExEyUGn8bc8PlYCvZ7P3wLkjE2TKAKCsaUg1E57IDF76qFPCwuzLIjzCRHoYOLVVuGDAsctseKM+Gg/RIPIjZc+OrzT6Df67rKlmZjWFo5hUJgDOXCAC7P3aKa8rr2KtasqfVW4c7RGXh40IFaa8BzIkczNmhuQ2/QVKUWHLlx707nLNZapxWS7ARdvXV0WqMZh9rwKaeZ7K1vNrVidRr4A9R128jEoWnF+gwUKvqRPGnO4d6Bx+Oqoqopi1VfBUB0CYDANi+M174v+29S6q2H2qHN1N9n/b4kKJhWUzYsUxOGjfxxksvKwip894U3KMCA3E5D1EpHVIobzTK4/9g4JBkOYHFxzrQ2NLEMI06Ge7i5Ca1ml6phouSO06cSxGSuMT4ZWj4JSuCiaBiHL3EvpA2YI4GSP5b/Prt+FpaWluDw8BCqM7Pwyc2v4cPPP/O4f4r+5NsckAmHmoZXDAeKHJHAhO8iyzIOlAe0CshTQG3wjaPg+C4tDjmGo7BH41QYEnra8Y7IERNlBgH7mF3cgrQBlhi25AYDKG5uQb7ZpkdjGYPR6gqMsYa7uuE0MJX38lSv4GXlPOR7fX5mq8XPvHgBRti9psTtBUPThpiNplw7vkxir2XbcgCVSgXe/P7rVMeeCkgNuXkzd4oytWyGCdUhmZ/HZCNTOmE4hEqxxJK+WWhxMHEdHP6hkE3qn4n/ARyfNODuLYytN8XKPAcqA5G1W1qBnIGpXOjDxswmzBbrUMhzRyphMYfdC3DcxRaAJWh3B7B71IbDRo8YF5prBglm1bIkL/N0TlIGR1ZfzVKly4mkTGU4DjrO1ta4WJ3Eq4vTRqvDVsKWDVMHzJm8GRCt6hyzXxmiy5TYtUZhrrXv642nlk9LbaE4bfvEWhuWF6JqtZWYtB79TEUbxeZnD42EnxqTVEzF0EJSLgc/eenHUKxWqNIknQ+q4ZSDXCIF0gAa9Qasri5aIYU9OAj2WL57AB98+Amc2Vh3Ne6xDDGeA7Lhi60eWxQyqFPNQKoXj05ajtzhRlYc5okacO24QSGY7Vabxtnc3of/+vbbJvzXHk3t8vJ8/ag9ItjPzLrWgizRR2pHxQDBk8qnkqcdrFvi5IEd3IdEox5s98oRo3ef+V6JWl6uRxjaSdcJwWuhBD/XZpxpARkDuLG0MFaCxHj1MRYFW8J6NbjxDuGnHs9b9BilctJLodGgomSFWo0ieIbo6EWnqym7Gj4vPpIKBTdTTc0zQ3VeWMSEqle5ENOIAR9VXyJUHGQ8JMBeXZqFUqliTDiYdMXVCAkb1UYIsCCzIOLAsq0UhZODVqcPuzu7sLuJSV/T/HAnr0q+C0vlA/oPe77KD2a8NgeLsN+9AIOR67mLZRj2jlrw8PAImp266Z+b1no83A1o1zch8btYO7w4v3I5wGbOK6vGVCT90XR4rwUvLdWHHEWjliynQm0nwCrtyUP1gEM5puk0V3XIw/FY/XHMSp5iqrnS4dOgT5f7IaUenujv5XdeQKdVKQJl8vHfV0jKA4TQU6ilOWxbuLQGLz39qq1vw/yXZ4Y5I1il5nD/hMojc7QNy6n8LGo+CLe+/gZypaJJLmNHMRa4o+sM2JNGhJnmUjCNaydQrwasp0ParnkB/Of+vQfw/e99lwqdYYGzk1oT/v7Xv4Z2px0x5RhQtaYJzol09ZfELu8wybyIkXtOAXMzLxeBzybYaOy8Mc9OjKv3pA5hCJEEL632R7WN8Hzo9wveSZl2rBnHk+wVSvoZkkDgXtrE+PgBjGcq0H/8KiVDETcXe/QE+4LOcrPYdwqWYeIVNSbp9SmCZ3D9cRiZcE1f9fctG7bkC+c+TDZ7ZHwvS4Fvt7y6BM+/9AIBOoYjoiScYFVKkrx5wbHO/MaZRZOxazIz8VuqIWKjfRncjUPW7i320cS+maOcqVv/BfS6rL1kGbH5/bHC5hDOzzyE+fIhZ/JS6Qa+czCqwL3GUzAca82HAb3ebsJX2/egVu+TYy7ABKsN6Nh7TiaRCBDVoEQBhjbNyPYuLBRgecmY2HTjEyeu2wJxIrHr5wqNWZ6gwDG8ziywKzin1BANmG5/5fw7ZiV7JM+1Gb5m72jHg/cIj51Wf+xzQ5OQB/IsnWsNVzuDPXVKMQqfCThtEZdWjyeRO5hR++bz2LaQs2UxDJIkbWovyQl5nd4QWs0WnMF6+NLhChUBk/28v7MLRyct6r1AYZgEhHmS7vOm0fi4wGmFXFKaBHvkCEY44rEQ79EShZpDvdGEK5cuwezsHLQ6XSrr/c6Hv4f7mw+tpin0Z+lAqfLcjCQHi4tFKlYo2qnLn9CRSnr3NQiljC/q/Dnhg3iuZ+iffjzHNMx81BlwM1FA7GFqMD9Pc8keL9NBq1893+1B/uQYCofHFIqVrK5CsroMIyyslGX/sQeCyd+qF6cAu/0aU6gxsxadvVjO+MxqukaOEprsM04D9WmfLxCrkoI2zq7DU88+xdmzCUbLoOllQIlUdFCoucIY1lcXld9J7NummYraPwJ7M3G0k6L2giYbbBuI4W8Pv/kyc7ZM32OoFnqwWt2HxfIR5MHET5o9qffXoNZfJYneHQxWm49bx1DrnEC734FOZwSNxhD6A8t2os/V0rqAPeGdkd4Z+3zw1wOtrBRhYX4C2JtQCG8M1kl5GKejur95AkbYVtKwCB4SDmkAQUfA2PH41PphGPq9OP/fPFNF7Mj7eiEcyqalX14f5oCj6vedfn5mQlaLUGvkPVfmrfxE5qPnrz0HF89dYbDXyW8UQsyCCtrHi+gDozwpTNnliGL8AKNyPvr4S1jHCrRot8dxMJmK8qdQ0xSp3XQ7M5IZda8ydXkK+Jm42ExWejFXhEsXL8JJrQaQL8Ltbx7AOx99YM2i4msz+nBQJgHNrRyCWa7gqdQbqxYm42O+womt8pe7c+KNGefVv2d6iHL3+feEc5huTrlf/EcTjWMdhULXY8hhQtL2DuSPTsgBmpw/R4CLv+sfPZHYNJj/iTLkZNQYtKAPAE01WCeHnIVzszC8+hiM0LETie2XeXhOl2n3NLLqk5bt4uULcP3GdbLViwkHnVxcEofBulwqwdJC1XTg5AYQTPSq1Z0BLkqgMjHSSPwYnok1dTDc8s6t29Cqn3jaiCPyMRRzQ1ir7sFyeYfC5VjKxLXNwyApw4PWDegnaEpyAIzMBbtC3T++B8NkwKYCDLnrIdgn0O2mC6LFwDtLO5sk8eM8sADa7Cwn1dgfkTw9wHTgTUtlWwOmQdlKrXrPVYMcdXZTUrjJc/dA3knBDvx1yKUez9N2bAieA1dWgPwqmHY/HuV9vdMWxN1FGKyQtfhVeP18XobXlItl+NkbPyOJWpqQU3gkNtdECZ/KERsexxsBQ+CG3KSpjofwwQefweLCEhSKBcA+NWg5ZC0BAd5E5WANHUy2MtjPddIwYAHHNzHx5gAjwxh2+3D9+nVy0laq87C1vQO/fPc96PW7ZvldXoZeGqE/5E2Li9g8nNuB+ngfOeHybNHPrYDOay3r6eTpIO49VA/N32l4yWI8zvekn6W1xDgXyWAGni9L0fF/+Jv/Yk6Q42n54xMoUhXINtvGsQXf3ByFYWkFAn/XQQSnx8v5U9avnu8PoLC9DYWTOm0OlhfG8gloIhIVTABNa07OVIOV93Q8ZgaT1b62DCEsdic++9Jjl+Gxq1epaBSCPcbHY6gkxsNj7Ru0vS8sVGGGIpCYICicDRNSnCBGw4uiLbhHxagwmao/gu2DGmze+YpKJoSKIZprNqqbMF+uQQEwasfxg+ZgGQ57Z6EznE+VG+7027Db2IHOsOt5sPH+vgH7dke6bvlkxqDmompSkmiqgqCeFf+OQ2xslKBS5mxcvQaiGfCn7o1FcvO4fHgaVCy/Ml4YkwKPp+2sHPaqpIbwRNrEKMORlYQv84uN54A/MBdG5ufi9uPzQ3CmSBXpL+xpAs62zqYex1D4Mg2EhtF4tXf8+PtXn34Vzp3ZIBML9d9BIKeInDEU0HZv6Jwkdao4ybkg1SqWtEYhoQXf3L5LgE+mfLTSmH4NHFdv6hxR+QQ+n6RJoPAjde/pJjLgk5bcabTguWeeof64nX6fnLX//M57cHhy5FEIM85gOzmnyw/BzIaCqb6xJBKCenC31TQmmLHDB04v5as7J8xj0ni5X2CcPd7cH1BRsuLWNuQHA0iwfvzGOmD2adaPQELIANwGoOSowswiA2FETQlj5Ot1ahQympuH4YVz1Chcjr6xkPiatuKeVo0344cag4WuRwB3map+x8evXYWLVy5T0xKOwkGAZ8BHqRwPxurSPHWnYipE2/4ICnnjlFQYyoyS1Sn8V8bCejW3b9+H+uG2sisAVAo9WCwdwVoVSxuoVoKQg9ZwAfY7F6A9nPdWGB/XGXTgqH0E9W5NSdTa848ZvwDNVgL1uh53qnOgVnyyHILLcfZsiWqJO5OIA0ZP5knzipSJxXCL9CTNNGg8xRi05udpgXramnD0hHTIsLnm1PHCsYR3qPlZdhL6e4NnWxboS1aebBVbP11PLi6IYfLfGrzxwpteATUUZMhig9VQc3koFXJU2wzNOBiJ1u50YY6aj3OT8Juffwmzc5hgZdoSGmCX0EqxabJ0z6wdpX4qIkgMgIMLkGEi0zk6OILnnn6KeuDWGw0MCoXfvv8B3H34wO53liYvDABDMNGUU0LhItPj5chn0niPchK8h6XoiQlS4+XUY6sNnsggMhnBGHK/+Kv/d1y+/4CSoNAYnWysUVQNhTFOsMfrSYbHPAX+AmzKQYnRPOjopUYhhQIMHn8MktlZm3jlL0JcbaKXnmAjDufoCYWaWWimmfE5XvLEk0/AuYvnqcY815tH5yyHXsrva8tzUMKKndQzk51dYrv0MMwsEhU/I0ftCJLhCLYPG/DNzY88U8eF2fuwQNE1vpkFHa8PmjegR+Yan4iGoyFsnjyE9gCjGNLmDxuKZlCx1RrB4RHa/GO7qVgeL7oX7kag5RU8SyujmKuzsVHmFAhtvzZ7yGOoxxvpm6fnR7M4vdqluPBhdUhs/Qj2Vqdh+GYh8250q0JyOyEtSbv5+bH62o7vcxvzVKOwOOfZn2R+muB1xI4XPeRdBLPlZXjz5TegTKVLuGwCOvwbjSYsY4ZsucimHPagEhgn3QHkStyTAEH69q271FqcEqaKOSjQpQbYqSaOCcdMTGkFISe8n5y9BvBNFfJ+rw/zM7Nw9tw5qrGPw3765W14/xM8F24//NdVYcjAHanIlDMTmnK0Vqc5d2he1lEyAtJhJI5COnOOYvPLBvcQtiPjyfkILnWhpD7a2hl60g7Tbe7/+V/+9zGW9x0tLlLmqZQWMGfaOf81d3xECdkyGzRpHJ8Yp2uXauSMsDkJNkOYkrFYKUfjguBHwEnFiRkCmIMu6QA0WSoVonr+xedhZW2VHLMsiSck1VN0jonIWV+bo1C0ISafjLCtm5gtPNmL15UkeiydxrZzbJz85df34Hj3AUnymPG6XN6HYt6vKtlN5uCwew7q/RWPJ+KQaK456RxDvVsnf4GPyhk1NjBVvTuG/YOBA0xLXEpUsOYPRWDCSDxxPS2voKS1fqZs2wqwBKSZgmLchhYs0HtcW8DZ3Ku2zjIcBfrxaBjN3bUCFZgBNZMRwYJUMWOOsIwoGMOqHZPHMwHR1nQVs+/7jDFUCxQTFJE2Nr+I+IgCyPkzl2ClugKjXBGuXDlHtesxrBiFl0q5QFI3hcGb7lNcRgeDCLBb1IiSDNFhdXJSgzvfPIDl1WUbel0wNvo8MgHjvM0nefqdPEv4KrTPBRij2kBKBIdsYrDC4c4BvPraK9Bpd2m5t7b34R/efpui1dJqnicl0NuiX2F+Pg/z80VTFE0JLHSFoeuUiuYzw7QaGoCMERDEOOaLObFnyvg+7fOnoUoXXqNxKna/jKH0OCk8hKP/9f/1l2MsZ+BFEAXE4fMO96V7tHO/WhOOZg4YWYPVLvcPWIqtlKF/7XHOrtVrp97Xwxq9PvK7MBwtwei1jeF3GP8cyrEZNSfkHL325qswMztv7ZgI8GTCoSQobJSRh/XVeVvDHhOkcgXUkPwkJObKyCSGplYOFqAawc7+Cdy/dRNW83dhdWbHdMFy6z0cl+GgcwmOewjyfjoyZu5u17bIXJMSu1OHnYnKJUZxgtje/oD+ddJJfOezHOWiZaW+HwMsLxcpHM4+l858uPmyIUGsur1O3tmXzmxYnXZ6Kjphz3WQoGTB0cxDaRtWW/T5c+o86nA+PquOEXnfacNy+M7qGXKPOFS1o0eP5+bnS130GHVW/DmYw2Wef2H9Mpw/ewX6WA22N4CzmO2OOSPjHBRRM8W6Z4TuXLoYx84XC2TLRwGl1xtAuVRheBol8M47H8DG+Q1mDNjrFWvlm0xaqm6Jy2MqXFLrWoz0MUEXZNLBgmo4xSILJCf7J/D8c0/TucLot+PjOvzjO+9CrcF2+zSN+mCJ74717JeWCiTl6zNhta2UBzLc8BCsFR7bxVaMRgGrCQ8LBBpNv+YdonafDMYUFmyL2Z7sZx5hMXlSUpWdb8ghHWLG6N7xEaawkOdhXHzh4ICkeaxbP7xwnhqTSIx87H46L3HmmWZ+GsQCpieaSUxa8rlv2prpaUzmPHU6Hfjpz38MpfIsFUAjok84iQolosEgARR01lYWSfJj68yY6uHwSpvJGjs/xS2bxCK06+/s1WB4+A4U219SU2/h8jj//qgCe52L0BouApY5cOuDXaM6cNDch2avSRKREw7MIgbrGTpX2fHKDrnDgwF0MCJH068yk4XWFM87bF8yvXn4zPX1IsxUXRkLqQ8UCjO+eUOSzlVEjry82WB3LFyfVm/+4rBUjlerMVht0s1ZkmJS87NCtXGA/jHGEyI1AKwDEaypSZ0snbBj5+cxNQXoNsrJXCBRJbkcrCyswNPXnqcw6s5gCPfv7cLSwgJcvXIWCiicIF5j7wR8R1O1jICfqiCwFop9Y4uFElWaRNFl++EONRypYBOgAve2xXtYgJfG5BiayWYdzDmhTlZUPI30B8ZHQ969bg8urJ+Dufk5ODmuQX84gpu3voFPv+ZS39P8lMsTqmBOHECk/gCLfH7iRjjV4J+FnpkDph/sCbKBacUbPqIdmPl5oZcTzbXyajHNQn+GElS3C8X9fYqTR2CnOjkXL7DTVeYSMB4cQkuEzq46zbaqdVcaRVxpiCtawqxoTSMSPhL5D//sh2Svp6YlWF8bk6BMdAJm+60szEClgtIrx9SjfRPNOPxiDKpo6+d0cQq8pK+2906gV9+C2frfAYz79mX6oxk46a3DcW+dnFTWYoL+9GEPTjoncNQ+pI5ZWQxSy+ZOdTURHDocdozSUwKNpmsI4awhEr/u75FWO3WsfbhjWJTq7LmyJDq75i1aQtAhmLQFfnidI5dA6tFx9AGde/H/SirSvgG+Rk3EgrhZOUVEOgRTfvdmoyNvZLOmmB+P4dbYHrUwkkf4t4SWZqxfpkJClSFL8ML170C5PAMnxw24v3kErVYbqrM5+NGbr7HdXUoW478YMUOAbUqCYJluqsiaUFOdBSwLgq0q2x34+tZtmJufJ+keaRtbDbJWaypfYrgmMQGWczDGnveCq2HijyRYYX2oxdkFOH9uA3Z296AyMwNf3b4L733yMQs1Zs0mmSSwBhPmdczNc7ioPeOngvP0mMP8ekJuRUx7PW14tYGe4HnafURG5uaIwOyiccJR5URoiVkjohdBwCpy/qQOhZ0dyHe7tGv9x67AeG7ORNYE4W6aqaWYkVa5tepk3pZe5A8cTy/cKeMhqGM51p/+/KdcE8fE1TPQk8WdWgdiMhWXbc1RmWIsfoZhaNjRCYmZQZ4JlR2zAHuHdTg53IKl1t8BjDiOGCWlnfbj0BgsQzJiaZgMZaZl3259B2pd7BCF1fMFclXtDypd64qu6YPhmyiVXDzmiJzjYy6vLM5O0QSkB62Wmn2G7PrUhjTJZRKKqpiYkRC9AFGfoTDdBsDuxaybNxchTEwY9mPVc5cdJLx+YuoJmIv4Dzwt2DPzZc3PZ6fOGe7PT7s0+LXi85MQ1zA8VRxyjzo/ZWClrXvh2gvQbQPsHdXIz4R5Hb3xIeTyQ3jxyZfg3Pp5pjcmYy6ngObIfJ4EF6mHjqacTrcPVWk8NBrC7z/8DJZWONsWby+McjCSmPtckeLqCdCxJHhhxK0NqYVnDgpFCcXk5+KZG/VHcOOJa+SkRWFqa3cPfv3++9R/1rdvx1EQ1wrbEnI2rd9EKRM3vT62YmoJrp4kqIcDn8ZYQhI/DdD/gPFYsldCTJZUEGKjzBFr1mMkD9rjMcIGHb2UYYt+ANNNPhTmHf/gAzEt95qkVPD8/PGcxOZmMM3aujUwtUAgR23YXnnjVSoCRTUC0VZvomgwUgG73a+tzNFhQGzB5sxlrCIo0TgkzkjGLEv0CPRbWzuwnvwSiskh9JJZqPXXSJJPMGhZ4QhKMyftYzhoHZiEqIgKo5h6yKNTNOSb/OnrbmcEB4cDCryQHxZM/E5X9In3ufTjTFMqvjaWNcZWcW5QZUJVZkz6XhOLnYS5PubCstJuEM3jyGGiXCDE59G9r/w50lLzs+Z5M0e6XwlA/nj+F/Y7T2sI7e1hdIgN6HGCTsBPFOdPBVXhM0uFMhRhgel31IPhuAcjLMttJl4tV+CHr/yUQZiM9axhYa0clPgp3Yq6S+FoI+h2B2SKKaCNfwRw985dalhenTP9nDHb1tjwsW0nSfgIulRygc+9ORZs7hS7fYG14O2HW/DdN96guvvNegNOai34l9+9D7VGjRaHBSA+b9b8GxB+pcylExD0Y2dAwUa2khAC2CRA/jbXngbw+lxMc21wjZBz7i//Izccjwnw8gw53D5TGUPh6BjKDzZJuh0XizC4cR1GaLN7hAG1aUJvnn62gIBsqj4sKT+JZwuKCABZnEcLaAHA4eIsryzDy6+8TFII2esxBA3fG4vCUd33BJYXZmkd8TuU7CumvLNeD+lGdef+HnQa+7Da/TvIjYew274Mx/11JevyRPEgorlmu7bJW2gBXYqVRbQgATrZdA2osfc3744JM/t7fYo24j33w9m8g6G+16GMThNgikIH2RI6ZhWBeWDnVyJIB0mo+TKgKo1O0a1vmpH5u/UKBSLnS3XvaDHeF9Z9N4iZT+gHmzhecPjC9xcl1b5DRGsOeFcUtyzvCJmVR9vB4VRcCffu1WffgLWlNa6FQ03EGewJ9vFvNONQ4hVH7qCQU6myoxYbnrz3/kdw9vy6mOChgKYc/H9TYoHulRDMvDNpkmOXTJX4DK6Nf7R/BNcevwZzC3PU0KTXT+A37/4OHu5iMxP344XSGkKT/UAeglUw57ChiRRp9DhxBo2E13wLkPX8UdPeP+m5f+Cccr/4m//CxT9VYSt7qI0JSAkggOWFC/v7kK/V2em6vg6jlSXqCiVNCqZ9LwfihpisuSJgPTrCTL9wjEOFn4XAlzW5LBA0n199/DG4duMaNULG2dJ/JqV8iBXEAKi0MWERFXeS9mtismDRD1Xfh9uHMDz5FKr9b+CkOw/1/ioMRyXX6s8wjIPWHtQ6NRgkfSXWhTHuWZxVFkKJvkLXHqo59RYzgff3B9DrOdHegndoQ1eilI1vN2srJgg032AUjj1kQk+2/IFshg/gTkIVkDHgzRzIN65IfH0QiuIidLQGlDGeulfOgasvwOtnI5c8OjHx49qdpsV79b7R8dTrMzBMGk+L8UHIpZxfTeux8VICTYog4PrFJ+GJK09y2WICd47G4XJmGCiJxnYuYI9+q0arA7PVKuQKBWIKX319G/LFoimMhmUSjHMWxzHJtGSjp0qYaB7F3zFyh/15Y2QEXF2EmEcB8nDt8cehXm9SpvoXt7+Bdz/+vQl84jXJoj92/nI2LRbhw05Woeqos6EV+4iIvzHgCM+ey/vwr9bXpe9Ji9oeK+O5hPgUSl5RCdifBUn2KakhnBsezn6fmoRgF6pRqUiZtdScBCtemgeL1ZhuDyQ2OU8BBAnee8qAllC8M5w6HCrabdJeBJJa6tLwfYOFRHvh8995Fi5g3XxyOrGUQ3XsRyMYDLDODMAM9uSkWq4musAwL3leq9ODb+48hHHrHkBnC456G5Ag0QtY4KHCdPFBG7ZqmzAcSUORcPMd+LlCT0YT0CtKjMc4OwMp3W66shUh1hweDqDVxno+7hClpWKp5SGbbMI1BVexY9B8tQa6wAAAIABJREFUAVaWS7YNLy+pA1t+vgK3EOg8hkRwm6b5KcfzeITzOvtRR6I1MLKbBVZSf2z97MDqHnOYLNPQB1X1HxANJXUerENPx/KL2Su9fta2r9ZPY74Lb/XXL3M/IAd/9vpfUFtARGccn2gdK6tSVw4Ee1NgbIw2f2wEPqZeD1g+YXdnD05qDShXymT3z1NbQhaP2J2F8yiwdI9RO/iZKdHAwffOUYtr1Kg14TvPPwfHJ3USorZ39uEf33kHBkMOZOD3d+HCMeCfnZEQTJO1pUVutdesvTgTZdwvkC6/4cp9OEkz9JXQNymVzjFbK0zY6zRz1zuqKSamojjzFh9tB27soHVnycavymRznQ6UHmxCrtOG3DCBwZUrFD4JJSxTGkNY95mOWAho2NJaIJB5A9ppmndKAX/AJB3zc8Dnra8spF6DIPZeCUTeWmGM/fw8+iG4hKuE24jzlmyaEmZgom00EWztHhOhJvXb0OkBDEdcZ0hX5at3G3DQ3IXusGeidgRww2QoKzIGEoiRdAyAC4G5WiyhU9DfKzQx1WsJ1EzZBIn3FlOblVtsPRLttORn4xKsrJRIbaaGLiZrmnFRZZrKqRJHqZWITdGugLZC81A4XhhSmgpd1OOZA06Snxz2zPmZHcoqxiZLaN7HOZX99504P1VsyyCYsR/7ZjRrwlJrJes78X2FgYUMy/yNQQdIu+wEBrh26QbcuPqkVUYYInOQp/AySnuFYX8IoyEGHmDJhBFUqxXKGel1OmTKuYjRdwT2COro2GXGgU7bMUnY7AVGekELDjITMuWMnNkHo966zQ488/ST5EhutzpQa7TgV++9C8e12lRWEtwWrMeE2bTciDwmIrvPHEibKSrlR5FK2j5s6dkJClnMguFY5PnI2RZA1k47zyGTxl09XtzbA2Ale8s78C6s51Kvk02+cHJCXaCwl+xwbZVb/oVMJ3h2yG94YyP2czFWRnhGKPHENAI7rr3fT17Sw1oGHjJYj+PKHe4FGTBz8Pqbr8Hc/AI7lYwtnX6nUq529TCuwEon+CkS6f3NQzg42IP28a4JufTXo9lrUAglxsqLtxxBKC19W2RxhgNDZAHfM5gRlvwV8nMx6Tau3HDjViuBwyPjtAs8OV7BMhue6kIkMcRyablITUocBvL3jE+aHTvG5GLbxVqFF4sfkndeolyEcdHa6+qWimloaVeHS/LrOPBmoVvml44m0kzSI2HlaNLrpyNo8JLo/MLeylr7U7H7kgQm724FA2rMwD86h0QLFjoGP5T8zWI6+jCAQiGRBvCXFlao1n2OGpEYRQf3DksQD0fkMMV3K2MCFAJ8rw9lrIeBphgYw+/e+z3MLy1BqcwCIUakSUcq0g6oRSeG3CDA83kijZjuR/zhDlYY2dY4qcONGzegUCzBwd4BmXt+99En8M0DLNEw3Q9G4qCmif+ZCM/0jaH6GiYwnfqoTIQK7oxJ49O8SciksphE1kRzDuwFLBDgi1grB7PpStgo5BrXrPFCSRUfCUqnBnCpAEtPIm2bdApQhC8E6oi4zd3hCi1x7lkxEJTh7Dup9fc+Myccy7e+8ebrMDM7w12p0IJJOinbG7HEsNNC8IBwpiiVKr6/B8f7m9DvNPmcmf/B53SHXbh/dA8GWG7YjCCSRWzeU9GbihO3YCDgEKkj5L9vDlrNBI6OMSLHcWcd8SCRGAQ2drwc2UOxhHGlotsVxmvbe1I61YszxK6kfTnJ4fxMGIa3FE6DZFOFjGfnF5M+dOhlTIvQoGwYYXQ8pXWS/ZjDRLLnp8xFsfF8AXHC+k2an3p6dLxgPWQeJL2jrX40hrde+SnMz87SerJfM0d1cwbkkC1TIlQek6PGIxj0UMIvcSmEMUC31YKbX96F5RUsg2IYk4ndpwwUqXM/4sYlpDfk0Rtg2hRiqRFsgFLMQafRhrW1M7B+5gwcH3N2+Ec3v4CPv/jcsjy92LGtxmdguWMsjMadtOTHRS7Ilmkc8mk8sqjqI2HGqM16Fo+o5Bs/yakz75mYsjAtpvXzfoWmF5bsMSZ8d4+crvlOB5Iza9woZH7exsxaoFKGA36pdDRDFPBlADGBKBtsFojpM5NlXolqGepGa44S1T0gkXCBQx5LkF4owGtvvArVmRkOJRNpiARQ/D9d2bNAYZnHtRZsbm5D7XAPBoOuJTAcv9mtUyXKVp+zXjX5hWvhzS+LcNTn1uEUcE8PWPRmKrrH1xoM2Ek7wGQCT1HOZsd4kFaWi8YBphbY+l0D0ApPVExKDW2EIajGvtfnUcXkawk41IyZLDIarqh5Cv1ZbUBJ91prfeTxNNPUwuEjvi+9uuWZqoa+PXcGdOmf8H2DnBUMl13egFeef8OmnGGGOP6QBI9nwvSsJdFnmEC92YGFBey7nCPp/9NPb8L8olTMxU5qeRhh7RsqmZan2vZkgkLAR2CnygyciyLzw18x4q1xeAIvvfwStDt96Pd7cH9rG/75X99JOWbjYYCsmWAI5tJSkRqb+OYYj2gyLBBZCDXt55GDqz8Kvo4Ket71j1icTI7k3/yf//e4vLlFzUFGs7MwvHwRxlVsvmGZsnc+LFGpg6C5ohXC5QHBdZFz7glC4ffhPLx1UQ46TdO+ycAnAX8hDSuI5GfpSc3MVuGVN16nwk9khxawpwQRflExvyRJHvYOanCwvw9Huw8pTBMJnMMxe7Bd34JWr2lUZt/xZklHH/oJ9ORkb5dQxZKcekuRrFSGphfQ4m0eOp0BDqhsgmN7Yrv34MKMi6oxthrkZDIHODq6RKx1dkQ1AXfwgiYf4RpotBWXhbWn+u/Lt0YAXBFPuE70tx7PfBDOL6XtKzrX654az4q4zlarhYbQAG3np+bh5uf4sH6OkEpsf0MtQkv89vpAuvrxaz+jpKl+b0gJVVgZU5zsKACh9E0/ozFgeYMing+0zycj+PrLW5AvlCFnWgNiQTQusmMaolCqLLLhPNXhsQXNMfnQ+Aho7fM5+PqLr+AnP/kJJMOECqOh3f7v/uWfodtDJ607Be6opIkHedTiQtGEYPoAb0nrFOyOgrC657TvDVmmNL/oY7MEu2n4S+xeVGL+8//8v44HF8+TJE/FXRTbS0m94hgK3ILh863/6LTr5KBIoIbYBz3U82VtTfAhh/aIPACeUGhKzdnff4+nYQr4y6+/yo2XBexpWpJsz6obSh6H2Lz77i3od9uWDLuDLuw2tqHVb02URjwgEQqU06xUmMnEySukNcDw91DN5PFccPfR0QAaTW5kImvq7OrsxEP77vJSkULavB9rO2eHXOikstESunerDR10jTU0s9XA7Oz+hrcoEwttuW7UoQlRJqnmx+vknwydOczj+VKP2w73hcwvfF8WfKy47fE/IU/7dMV0WRORdpa+mp5eP+/IMt0GoC37K/PTzFu0c+fodbt548rTVBmzUi1BkZysecJr6mxlfFUYYowCTdIbwnCUQAlzS0YAJ8cncOfuQ1haWmT7u4m3Z0sNOgg41FKakVvzjinHQEwAz1oBoHZ4DFevXqPExuPjE4q3f/v9d2Frby/mCIx+hvSKviQbgmkPRcYQio2kFFwfktJNyLXEGlzrVted01BJjYaDnioAZhGqYoF/9Yv/PKba9QGHSqum+gp3QAK6yuQ7oVTiga86bx6fDsKvwzlqYS9c31BDiE0stg92XnxSyV65sVaBZ195ixo3cFyCZMKy3wn/ajQ6lA27v70Fw+GAQARt8vVODQ5a+2mQN+/sbaysQ4ozi4OTGQwnnugSh+mVsaAUamjmvfgOE2omt5vvarUETmqcO+D4u5sUNnJeXSlSViw+x4Gxyingmar/1SFt4XUGuA0C+uCeLXFbMDUA7s/XjWmZmZhMLNL6XZss8JnrNCDL71ZLUVqlpaNAGNJgz34FcTqHRz4oT6E0DLnPMXh+Wuivmnp+QQir9o1YRmG2en52Ab734g+o5SCxbXwHjJ5BNZUIn2Pu8bWxYiYWR5udm+E9Hybw67ffhwsXzrF/y5ReoLB7vIEqYuKYHMZJf2JrTxTzi1iiwWhAVPVjBKV8CS5duggH+4cU0//l13fg/c8/jghPcQjC4zIzU6CoHGpoEp6xP0SS5qPkS+yRM+xsJZkwadDECGshuHqApaSDScPJd7jWEmc/8fGGiLMANAvIs8aMZmaqi71DkQmA5gbNKDRzcGXHFWBNsyoOXLCO/NX5z2F+7XFYvv7v+FyQA9BsLgm/Y2i02vDVzS+h1agbgBzBg5MHgFE2+K7ufTX35eOpQ/LsvmQ2ZOEdSI/nkmxS41lHpBb5DNMy0o2fgQjQbnPZBCtxmGnj3zPVHKydMU1IZAuk56Uaz/fou3j80GkswBUCbSiha2cw7ZB5lgZyb/0scjlHcipKJzR36fBKRSoOqPUBS8fguxhvR7SaEWbtr+ew9rQsdbpPe1/FxLVDXdNL3LznGE24fuio/fHrfwazM3MsZZM2locC1hwmGzuXT2ABBKgYWrmCVTM5Ym9rexdqxw0KyxyR+Ybr2aMplGruEDmbsgnFAhSot0Oe/AH4OhIhhJcOWz248eQTcFJrw3DYg4fbB/D2+++Z4IbTzzUuX7XiQjA9dDaSkY6NtyigJcqIw8cxYctuJyC/J+Ja46/OlfHNhD69OfTQoCjPjdGcLwJPBPsUNFlMUSn6p5hqwm1Iw50BPbrQTS7LNirjEf8R8J04B/+JWnOIM68xLJaOYamyDwulE3pc9cxLsHDlvzNZhK51H0YnbG9tw4O79wC76wxGfThqHVLzECx+5v9MEh3CAjEWRa3qz594eo+GIyMyiuRomIK5XjQRFyZopHEZLzB9YONxdNJSX1LzHe7H3CwmpxSpPjjPRJ4jR8dxBS/kz4o9AZMJ3mfq8SxxRMZTpQbkELlkv/j8nD3b1b3n1WaJgSIsst5XtL0Y4zTz1CGZGmRCx7w8zwt6iOQmTBpPU7sD9wzGNMX85mYW4K1XfsSaJJpjEoR7c/5ZHKfesWi/Hw3QlINNTdiU02o14dbtezC/wO0ySYrHYUyin+tmjj4fqRU7pvBKLhpocrDyOagf1+D5F56H4SCB2skxNFoD+OW7v4WaEbD0WVMKlifoYcRYqnSCPVcGTGxN+qyzZmzNirmmvZuWbWaL+ynbasgsLNKlz3mUt2VgiMJVD+zTcJS22U7koTE8o4SRoOLcI6pMevPsMk7pkGbeyOFwckhiygLCV6XQhQtzt2CmiK383JvOnv0+zF78kSEcltSx0NmDew/g4d17VGL4sLVPdeWjRBdyLr3RKf3PAT0/UOhFLVowng+sfL8ffaNhRULD3HhaG8Ch+/0x7O1JRA7b57GYFIauUYIwAaAjRt4f5RBV8+PrnEZi18fbhIzxzL5pLSFrPL0ksh7CIO38ZDy9SZ4JSEvS7pyeNl6oTcX2w3ukXTxnDmTtQdOpCuHTiWchjuj5i+Spwm8d3YchgVlleRUTH4+hWCjC9176IczNzbMpxhQxw9IIaHShAmb0Pjlq4oPNUEpYPgFrR41H8Lt3P4LVMyuQM/k5hXEBRvkR1kMzMZ1c7xjDLDnvnKtgwtiYluk6gN2tXXjl5ZegUCrB/u4u5Apl+PW778KD3W0rA2kBkE69qipBTAYFlvkCAT6XTpj+R6D/NCHU4VNGhJcFX88mM8VEHhE0vRGNUHS6Gcc8xLzttC/LgJMK9fSgTZt/HHik39viQhDrH3aEnGLF1CXOWj5XqsNG9SFUiy3IY0k+MQGhaprMw9L1/wHmVi6aImUjODw4gnu3v4Fms0GS/FH7YGp1MgV2Aba7CfJbh5pQGlgC576v+VngZ5bHzlWx+zvVyBEe7oN0rer3xlAoAoVVYnil3SMv69W4qc1Ji5lpYu8cA2cHdtqv6R8ao3G7I2OmnjWe976aCep1l999f6r2rTpfiWFeYZJXivYESybNzzqXPT+uJ2jo9007rfmpWtIP3zdQqmxWLN0YWImUL9mYV5henrvxElw6e5kle0x4oszYMTUgx+QqrmDJ+5RgVi2VWODaUF9+cYvMMaWZsulUZTJkqc49lx7Bacg4ebTbYzkFZCJUShzDPDH/owVrS8tw7vw5qNdaMBgl8P5Hn8HN21/yq4imL3QeEop5Ye5eVQRsbMKXCIqcAqbfFmtF2Am9sCHBTBj/UTA3joHkCfdt9rFBY1K1b06YkkOqlwnH/LbrmMVQYi+sQZPXfwyzxQacqW7BfBGTNfgusR0jyB/1zsFJdwVe//73oTpTpWzYvZ1d+OrmTWgPWrDX2IE+FimL/cTUh/iV9mDh11Ly1aGZuslukHobvXjmd0vnoSaqrhUJOZYEhOabw4M+ljGH1VV1MJSkFM7PjhcSdbi5om0asPFB2gc9y5T0ugXjaSFBS3IhbWTOL9gTq3SdMj/2c0aSqDLmJ1r/I79vxvwswGkBKKCFKON9hPUTRlEuleGnr/8byJe56Q635jHSohHqGLRzVEZhPE6gWC7TWer3B5RRu352nXNUUIpHvCfnLHv3qWsVjoOJWoYDjXNF6pKFT8JEKCzJcLx7CK++/go0Gi3q5XDnwTb86t3fpnovpHHURDTlchRwiFVY0VmbmU1rB5gOmWJ+t2hETeb5z/5iEtDHnptlKKDz8Ff/6W+dX2mC9H6aU3UagNWKS9ZLhIs0DVfjgxQpx2smFY5Ryg/g8vwXUClg53pnjcXfhuMSbDafgPYQe8nmqfLeT37+cxgMB/DR7z6A7aNN2G/scSXKKX48yTwCzHoIp+nE3yVTqg9AeOKaKYmTJUJnqrNWgDFAp5NAuZIHLIFgTQwGAL3XDsZjYhJCMld6PgGJxDHUYIkizcDc/IKMa50XETIgZtnOixN931BfEh+G83lI3oSWftMMTsA+fF8XDumZkLz185wLyszIZkIbCpnFdGQTQmtA1v56m+aXxQ4ZnId15vmvPPsGnN04z/NEBy0lF3IEDUr2FF+PdW9GI2h12jCLVXCBk6I+/uhzKlOMUT0UdWlAnfaXUN8UVpOqCmjKEbs9+4K56fjDHfjuG69yolWjAUe1JvzXt9+GTo+b/kwDjKgwcBXMIAlwirM88ZIIX5gGuzQ4T3V9mpNNHbcfOGgjh0DO6x+6GFPePx0v9QebRlPCYzlfrsFyGR2vh14WHUUSJItw3F2H2mCNK1sayMDMv4tXLsGnX3wMh8196Aw66uG8XnEunl7LKZcg47KING8OttatUtoiLagDD4034X2eRkCnJ3A9KU3Bk6jNjKPj6WUIQmlDm6qdmzJ9eJ+p942tblSyVy8cldpFRo3MTd5fgnYiSoqlEwkQEgleDrH3zOBZ3l4pjUdtmTPpRPba4r1MMKCclAlIa5teUIPQsZh20qt7ZnkdXnvhu1zvx3SioilRFKWR0M3f3VYHCuUiN0EZj2DrwQ6VQi5VSwz20vaQxjEvjr1pqasVhzuPqLMbW/HRsorx9q1mGx67dAFm5uZhe2uXGMW/vPsh7BzsTH20UJrHgmgo3WM2bfonQlmTQCnru+jnisHbBz8qTjzq9e4NFdgH0qQq8eEdYg11VOzJfSBChnAoJWRYliGbe5oJS0tnerzwGTFGZ4N6zMkrF/pwcfZrmC01XZKMLVxZhO3241AfrKWSUUYopfSbsHXyEIbjoV+i1x6w9OJr8E8dOAOiLDH6SOiHF1pNmV6R18AdSgmz5zUWCZ1XJ4wukQH0fug9taDhAYBEo0w7Xpq6oyujnbmBTcOf0+njickt+r5hUMAUx3rieKp6ZxayhO/7pxsPm3yY4vDK0B7bUz3X7PmZdo1Eko7T6vEQuH/0+s+hUipzpymMhTd2cjK2YAcrisekOt3QM45a/KpZx1o5X8Hq2hpl0dL9COyE8xKCiXVyeB5ot0cbC7WRxHIKSJcl1DZ7sLa0COsbZ2Hz4Q6UqhW4+eUt+ODmZ16uh37nFIPG0gkYgrnAVTDTvRYUOIqJLBjEnULzhXfIp+Y7dP4lTNZH0XAnLeqlsCD7acrfZ+ZnwT7GiDy1wiTypKQxKaBoBtBaZaiW0CtMiKLxzr4Hihn5CiraSMbW9Io2+fWZTZgr1qlYmf7pJXNw0L0AzcEyDE2fVwFVJFAMn8RkqN6gq9yk6u2CDND0xqWOllc4jOfij+ena4bb6Dbct1PrssF6gR3BWOlShc7K6H6kiV+W12McKstV4jUcLcQBgt/QJC4ZEEnHlGuTR5B34OUIKIanCCUczwO3IG4+fFemFaWuKEaZda0fuSQhqHo3s99X4SjvfmR+Xn6BoRFte9eMLQUJsfEiBdP86CZXRlvTVWx+T119Fh6/+gQ5aenZJIKzJI7/g45VdqomMOj1oYjlFVATGI3gn/7pbbh85TLkkUmMjN0eTYS0/GISygOUsOHJiDphUXQAAT7/OhgmUEwAHr9+FTqdIdSbdbi7uQvvfPg7SJLhJHO1FaxwqlQ6YVFKJxhxKVXoUQNQlmgUXhNK7j4GOLLVNBeGTMZFa58p+ODvM4oAONWqENhnS+ICSGZz1YJoAHGk7hbORblpadM7irbYQIr7mss047DgFHznLw1HD1SLXVifuU/x8npZ8PdBMgO1/gbsd89ac41bnjG0ei0qbcDmGo91nTKr2GyDkET7+mmdJ53kER+PgDZDhHPOF9+AqcP6whMRA7UQMDXo87Pj1R396/za+WE4ogNptfphCKeKNAlZH4OR0Kd7X5mfBfKAuKIgPqGCZGq8YCKa2ThbuzvkuvxCmAwXgr2sX/iuOsrflUtw/gW5XiKEfBkiTSxa83TzE2ufY2A+PfHzfvbWv4VyqULROEKI7FxlRyt+jFpHvzeAEtr1yZQzhoO9I5LGF5YXKCa/iM7XAhYENynYRJgY2ZOHAkaOYFQOBd/nIZdw/Ry8b39zB1577XVK0jo4OIBmqwv/8PZvoNPV5tUYtbjP0JSzMC/dq8KGJimC4Rc3+RTunKbPMJ8zIcyY+KznxREybtwQpOVvQ+Mpg35UPHeYZa935TZyf2U6Valj46cSBwBPeyxBgfg71cD2FzcLyrR5hQhOqT92kQySWUk9xFvztxwAMWcgQZUKQzg3cx/mS0eQzyWusAkJIAXYJXPNCkny9giY98MkqPvHd6E7aHMjcZHysBsVzSkLfGOb5NbD3yMXFRBdNCsga6IJ1tY2DjGgq5uvxDJAgzhyy9ht1qs75AKQOpRPYk5iO8xgpUAi+DscT8xWHogoQNefa2YgTs7YeKqajpoi7+6085PIGj/KjIdzDlZl4tBbbkhDMzOPIbqYHUdz5rc/xvx4lun3TcFdZrisjSmyt7jku/T+vvTky3D+wmPkpBUHK/7LJhhcoxGMh0PgKpljKFQqBGijZAAf/u5TWMaeGJSfZZK0KC8LmQLH2+MPhlpili7Z7fOI8kb4zwE8uPsAXnv5RajOzcHxUQ06vR7849v/CgcnhxnCmSCbr+liJrhUwVQvnn3MLVaFOMAEEPs6Gi1jHpb+7jSMOQ1nQsyQ8dy4ub/8T39rAw9kwrYKsZCRbVQhkdomNtWMw8Bo1imCiT74azuVU2esoyYsB67WQI/jwHoM1UKHHK/LlX3I59C27pyLCPLHPZTkL8JwjISjVasxFSc7aR+R2WaanxSDneamSddMs8ex+6e5zwJR4B2IRLAoQcDDvMCsHn0Tu4tq7z0zZvi5ZWrxhckcT2u/9tCkY9QtHZtrJo43YW8yNSjlaJXb9TO18BNbP02BAkWhLJHaj8j7apDS8nvqfSPOX2/e6rykoVGRwxjg4vpFePG517l6gomSyVO8PMbYJ5BgvK5xqvZHQ6hiYTTsxzwC+PzTL6AyU6HIHZLjiUlIMTQ097BJhxKsRlgcB2vvFLk6Jjpz82NotzuwODcPFy9dhKODY0jGAO98+DHcuvdNBOz9s+4Y49h2r5ouBHOKQ551HjM+/9Y48gjjhc+g0Et6FbMuSjvjj0VbUwdNwF37F8X2mZLIFRV6NksFAHY8taZ2vBjCm3uxds36zBasVHZMTXnisWxkGOeh1j8DD1vXmfPq0BIy5wzh4fFdaPXblkgeaQM0E1LSdtZBn4j3gR/jtHmEABKNQvEANuxY5TpVZYFM6hmKRsSG7EwirlBbNMIkEhrq0ZYtv+w2O3wnkmsC4krbwN01fqhwfH6PPp6Trv448/vTjBdqTpr2okwkABDnF1DRWIqe/uL7/z3F0fNu8f8mwwEUELyLaKcnUz4k/T5L8UXuWHXn1h2qDDuDxdLQJI/hlQXTz4GStUx0Dtrt8c9kDOMCNi8fQx5NOegSGAHUjk/gpZe+A7WTOpVPuLu9A7/613cca49x00A7LxRyxpSDUUNuhU47e1G5K2L90IxYzlh07Ah4TzuHaa7DpZDcnRTYk0vNpMN7zli3r2zCUpKGHNwUqNJ16SgfoZGUs1dWyBKWswvawzsGKBX6sF59CAulYyjmXbw72QtzBTjsXoCT3hr0kxnPFI7DYjPvg+YeFSnDxiHT/kyzsNNcI+9OexzRggTUAr8h35aV4W5A0DcLZEi80bh0f2xrhlBmmVg8sMyH//VPmP4sOp6SMPxx/Mgj2R99DX+m+9+q+WunvSdouPmJxO4EG74wtn7pa/np+n3//zGeHHiAx85dhWefeomqX2IWbbfbhZlKGfIlaTzCxy4ZjGCYDKjOPf4M+wN4+9f/CpeuXqb9ozgbNMuLqRHBfswlOVCKz42wI5xpYYim1wIbIVq1Bjz/3HMwGAxhd3cPas02/Oq996CLdvuYiqNxxYAr9l/ARuToqC2X9U2nI0LsHE599k8f/k92hQN7LcUTNRuithKV/kwVKvBsyGaeGsTMOoqtXzaDDoux+ceYR+z5pXwflssHcKa6yeYa9bhkXIT2YBF2OtdgkGA3HfNgs7m9YY9MNUftfUrKyPrJ2jRfUjRwM2V9nvSzLKv0vpqGYARYGHDSIO1Lu2Fpm60XAAAgAElEQVQtdJXQFJhSxNnpvP6heKRDMG08jgr7dGsic/MjlGKJYg6wfceXq+OigfS/5Xj89vH56axjf356P/zIjJDhOWaVLgcRW79ULoe1wbu+AZpZaSbpxkvPz+pSyjkeajz2nJlXqpQq8IPXfwbFfBEGgwGUy2UoSudwtLuTlM7JYZ1WB6rYDIn8oCP48P2PYXZhHopYHTNBCw9XwsTG5CLZU3x9YUylkMdk53ERPDgO9qV99rlnaX92tncA43B++c67cHB44CeGBFYFqxgaqsXQS25E7kqBTHMGw/P8rcF/Gqlem2I1bGQIipNwzWbQag3Z1lAxlOyZVNQDtWtHwJxePMI4xFZknbKTbFx6xuZ552fvwmLlAAqAteLdBch2UJI/6p2FwahiIzR01MVObRNOOicwTFWiFK4W2orSQIdX6k19NKKIj6cPZMws4G+cgR8jRYvnX5bRP7S+nVXYtnMKpe5iaLPMy8xXJVV5W0J7osMk3Xgi0ev11/QTY5phxIoG/nA8YUo0HzNhYVAOeJloYu87aX7eOjlxIZKOn/2+3vyMOqT3ioH39Pn5++EfCH88aXTyCO8rZE/DOh+aY0gsDLnoEkf7cs13nnwFNtbOQRlt6ibZBsMqBRMoPiIH0Ot2yVwDphBa7agB9x8+hLnFOXoGlz3G2HpTqwazaalOfg4KJjt3THYWlPq5QXnt6ASuXnkcFpbnoV6rQ7szhA8++QS+unM7lBks+KfMwthisZSjZiZY98mZcuKqQfq8xwU2oSEj+vAK6/4TCvf8Md2Zi0Zke3GFWZBunpphFuZonPDsm7E8aTxmB3Omfs9c4qlSsXnpsbJ+x83Id2GxfEj1awp543g146HjFW3yh93z0ENzjXYSA7YA7EOtc0Imm2TsyhJPXib/2+hmnDpAfNNOvS24ICSumAQpZ1azKtKWJmilIdGHPgYPVgLpP7qVkTIVod9H7gtt7OF4zEPSGsCfcjw99qS1sPh4yvw8cj5l/aZ539j8svY3tr6GL1uaeJTxzHak6AnH2Fg9C6++8F0y5dBzC9R4kMIp0UBDVTERdEZDaLV6MGOalw+6A/jk089haXWZ6iDk0PlKbQlNNitG4BCos90eRgmM80XOpsUkzgJAD9sRJmN48qkb0G71od5swNd37sL7H3+UxqHQyqA2CCtfYvcqbK1ZKmGims/8pjuzWgib7o7/NldFNHMbeukxtDB3XIk5wqlUl6PUYVSNQ/SLCU/Ri0r7GQEorEKJCVGYDOWkXr6w1V+Gu42n06hm3m+vvgv7rV0OEBVq13GfVooNOY3M9jRJfxJXDwkmdq17rkiacf1TCMldH5NQQmk5DGF0YKvtPh6LsJUTrSSiEMWN58f4y3PdvxYSU1K1lr6nHU/mwow8Hrevr5HrvPdV0vWjj5f9vv5+pfMp0poNzS4o0+G0o6w8BEGv+Pr5Y4b78Ujva80FDgh8jczfW/zrZ6/9HCrVWVYjKVqGQzDJHINgj7H0I6yi2oV8vgRU13g0hnff+R2snFklGz/3RMmTZI3Aj2YaalVoTDnF0RiSAta7ZzAma1Ae4KtPv4Kf//nPqHZVo9GE3aMT+Ptf/dK0c7TWRSeORgRa3b3KlU6QsxacWyuRp0GU6S7tx3HCg6890bqKCcRI7M58ytTrjzeldEx3xqRy3lPPQes5UzMk+QAzeWahIzZyb8pRG7A3fH8sULZa2YblygGU8l2vRjr2pK/31yiMEouUYbSN1iCGyZDs8SftE1OJUrN0DeLhZsb4bMzGpD+Lq3qxOG1/9BgTUVdEbUOSfOGIgOy9KhFIb3AK+L3rzHZpEVaZp3R0jYAM06UPAPrvEGxDYLYEItkZlrHzmFlmHW+1ba18AUu3h06a/RbjSRa0XSPtK5gwHq6ZycWIva/bm8nj+VK2o1fN2Ph4qfYrVlvInp8P8swQ9Dq736d7Xx7Pl61wjAvrl+CV517Hamc8QzKvc3cS7FVLZY+TEXR7XSgVy1w8bQxwfHAA39x9CCtrKwzgkkhFA+AlbA7KYQgmhd/jSFw3n8YtADy48wBee+VVqM6UYX//CE7qTfind96Bdgej62TNFPUpcDUiFD2rUsZ4+wJVwXStPmPYwevoQlPkb6ON2nyjmKSvMccXshwzxzUOMSakCcGKcH6ak2km5d/vOWg18/IZj9pp/1dLBZmMzzACKqAUYzzAIL9UPoD1mQcqTp4NT7jx/VEVtltPQGs475abtIcxYP2aZq8OW7VN1R0qXNBwowyns9xYQ7JbcF+alMmHjENtuh0mi1gEsN1BdU+OMxPH4f3niu1Uz9x3HIaMJQvoQyekGzEcjw+8z8lDpyAzglCb4Xti44nN2JJxtMTBn3Y8KxGrSAFnr/bNSlp6FqAP3/cPGy+kRVVWIWN+WmMI5+cijuMM22MCgupGkxLNWPY0ZKxz1Vn44Ss/gUKhBCMqfcBdvTALFn9Hm/twhBJ5At1eDyrVCtnxkQG885vfwcb5sxyNQ4Yf7kuLtnty5mJJBXTe5jE0k4raE+ATIuQBur0+rMwvwsa5DdjdOSAn7W/fex/ubz9UIaFMNxbcI/0hiiWukzM3F9rtTwPUtGasNWq9i2kmEdcEQ41c+390Epb+nZllyCjiGEVgH5Nj/dhQRnh9nRBJjKekNIlQq1L2dcx4xRaApXzPr/A3BmgPl2Gvcxk6wzkqN6yrN+JW1NrHsNvcIfu8z3H9pQ7/ynauxphEsG2R/rCTMuXssgdOE5GU0k5EZh7UCs9KcXrz/BBBBhwB8pi5wzG6QKB3TS8UwNr9DDJjPQgK1kDWU5siLKOUw3bKeM7kpp2BvvQaO0yxtU+DUzxL2D9cfiZw+L7Tzu/brJ+jEf2+Zj5/tPWLh/ras+CFrPJbhPZ9va6y7i/eeBkunX+MQRWrGpgaOWSeGaHVBnFjCM12G2ars8QU0N5+785dGj9BxoB1z0wzEay7g1U1qeE4moYwm3Y0AnTS5nJFA/Y5GKGZqJ/A9RvXoNloQ6PVggcPt+E3H75HGfBRTNNOd7PoaLfHdptY8hjbbYYgnRa24tjiY4r/9PRZT4O9T2/ZYdmTkS3yrZpKpmSf6WQ1gp0GeSuVmV+iyogSCMv5PiyUD2GjugmFfD8Faq3BEkXYNAbLnmojBFbv1uGgtQttSohyP1kbnLVAeoNiDCCbKZy+5I96b+iA1UzCrm/EtxEyhJT/JFDBtVlGS+U+w/DDOp0WYSSlQOjxQd5X+Z2/xXF8OlJKA4iDSpypaYblmIxjaAQ6ikn+oe8bMkieegSUPYYbrN+3eN8YPfwx3jek3LR5Rp0nxaA1+Ot7KqUq/OSNP4dCvkhSO4VLFotkW8ffR+iAzY2gPxxCMh5DocRh0Qe7e7C5tQfziwv0wBKZbdj0Q+UTTHNzKGKkjvHMsk3H1rfvNtvw9DNPQzIcw97+AdSaWN/+19AbcO5NiAdaACE6MQlH1RluVYihmLjG0whvsQfoMx87h5NQg+f6qAh2Gg754+X+2mTQphRlra0HEiYdAJWCHUr5stB88HyE2pjZgjNVNNckKclhMJqB+82noZtUje6l+65jQlQH7h19M7EFYBZohssy7cYIJk02zMRIK82EHoUBaHPIaQCumS1hjm9pSVGEB8CWq/B9yjzvJX2FjFEPmgZr/jbGiCxtpPIzHGH6Dt9Qc3FPjgG/4Kqv6uqG2/54Fof1fM0k9XtJSKGo1g7wH21+bn3T7ytrFtJJSNPMLJ3kz4JZdrz+JEYu70/vqg9uBHhCJir3vvjkK3Dx/GNknqF1KRYxTJ5r3+NNCPrjIfQHCRSLaMrB5uQj+Id//Ge4fgMz3IEKo+XLeCnG1HPsPfU6LuSgOMaIHPwTGQUFa0KuOIbdzT149bXXKKYfC631Bj34h9/8Fk5qJ2FieCaMIv/ApKr5eW69KSGYmZrBKbk1f1q4Pg3cJ3/Pkn1oh1f3hIaNFLcMsCUGiqXcEJaru7BS3oNSoaN8vOx4ag1W4LB7lsoNk7nG/NCzxmM46Z7AceuQastPAu1Jr/ooQPuHLemku2MonI3MMeBNHXy9QWHatgF+enc/oMqCcRawxMA8BFf/GmXqS0n+8TUJI4t8puEDtKWJrBhiFQ1h102V3/YdlG4++tpQm02b0TSjMZbgSBRGFgWcNp5mIHoMTQditud9c3PQjGLS71n7GmXm3vqlmZowiHNrF+Dl595gAZAaT2EgJSMFOVRNwhS2KMxTJUuEnDF8+tFnkC+VqOWnVM5EBkEqAhqiTd17tP2jp3aENTKxRDJC/jgHB/sHcOPGE7C4tAi1kxp0+wP49bvvw72th1MfYZwlmnJmZzHmHk05Af5ERjoN0LOwJlzjmNYYm/i02OVdF5kkxdkLGBCnNk+LuScYO0zmq6FATwEwp1WeU0CQrxzC2Zl7kMtxvWkmREqdheGoBFutG9DoL3o+AQH57rALD0/uUyVK/pER3F/aBXOqSGtXMtRjQmlP3ip9Hc1CAMdGUKWh1AdlN542K6QATI2nm7ykQT9IhNE9BewamzWK1O3wwEP2Q9xaZvPsm6sldyFj/K1Ti/3sKwEh63yNlNcQOog5nlwdI56MGy99FPy18evhp+c3aTwfOCfNzzlEJYjA7b+S1y29OlqIz4/GE/I2AQ1C63TvI66f77DlU+uFfUboRTMIrb2EEr985z1jNIaff+/fQqXMoE2x9lj3hurfYEQOqw2t9gBKWEwey9SPE+pP++mHn8HSOjcOwq5w+F0BQzYpCA0dtNhgBEsejyGhBCyO1MH/7fW7gMlbTzx9A5r1JnT7Cfz+05vwyZefKqgIpCEP46Rm1hhmqgWKysEQTN6vMMkwjT+p8+s1IwlNI5GkxQyW5EA7PYZB0Mj89Pj+wDIemXHiYVn+DVmPdaSkAw/HcHZmE5YqexxCqYbCB3eGC7DbvgytwaKV5PWWtPst2G+gTb5lEqI0+Lorw9hU95hJs9UzdneEhyr77YOFFAYYMqJMdS/OQGQTbQaijOfzN+/hzhwTZkE6gBAJUMrWZvpi1MgumsSElZk65f76MtfTDDx00Mr1MfqiVbASRbpQnb0nUl9pEr1a6VmfTTVGaIbRoB7+LgCoDzX9/gePp5mlXSXlC0iHOTpaT0cHufnpcuNx01UWqIe44xh7cEYCH5CMd/nsFXjpqZcpZwYjLEeFkgV7qqI7GpHNHqNoymVjyhkn8OlHN8luT85dXBZqTYhUxXVz8AukYewoRXuHsfzjPPdNwb609zfhre9/F7r9IRzX6nBwcAR//+tfca14jTsSDUaf+SItri1m02LJ49lZfJ47dDHN12pU6uwbMYJHV6HCYaRW3DLiVwLWey2CgOs7pd9rAjjYB7nSNjYaRxN6OJy20esFDK9DSX6xfAQbM/ehmO/ZZTWkDd1kDk565+Cou04gL/ORKaNN/rh9SP+hR12DC4OgOxi+lK8BdNLveqn5qVodFjKw3ZXMydYg5h+KtNTA34dV1idxaH6qBrAwHDE8iNom49nzI3yEQTW7GbuZrl1OT0cx40m4lpY4Qiel3g96F7O4ob/BRcC4BKMQvOXAeO9tBvLXSUwZ2bkA8jx9gIXWXYwz76NIsTonJG2jd0DtnQU5JFEpOgbQIolxLXR//ThQFb8I3zeV02I0s5BG9fvyfrD25fwh2X6MUFviW4OktmC8crEMP3zlp1BF6R5NLoUimVqwEQmtLYLzaAztTg8q5bINxf3i86/+v+6u5EnS66jnV1W9d09Pj2bpmdFiWbZkSSOPbMtYC4iwTNhhgiNB4IO4cOJigr8BgoAIAk5c4MqVIOCE7TA29iySRyPJtraRsMzs3erpqd6ru1bIfFtmvnxVNeMwB+YgdVV931vz/XLP5+zyU5OA5dJ6COYUT18BViRH6R7HjBffIwNAMwQmXOEnDMtfW1mDZ8+egVp9Cm7dug0H3R5878c/gr19bw0QBK1Pr/cpVAATjYrupZ2dwwQvV32TXeznX5QMJLODxAMimUkJM7QjOHcM53glmYclONplTIjCSLL3o9HgmxEaE8Y4T8H3D0824cTsL6BRtUntiod8ANAdTMDNnc/CTneRHDAC+tB5A3240bzKKlG6kdiTd2Ca/qVRq7Jf8RGuzgcgp/AsIhx5AOIGUrNcAkt9cq9+YGSJcXiwp+vYvB3b28xlbGmah3Qm+guc2QzTPijKZUiaeKPMyrQOd2patmfutwjLDAdAgmtoL38/Hy99o7JhBbhn3IZRmuYcDOj4PE1mEdGcAbvKGQhMYOj4zH2JK6BAW9KPNlmpIUnvl1Uxls83RJswGpWgwkTwuKZpccelCy2E5EJWWM8BPPf0V+DEkZPuIpM6ml8Aaj3nZEWg7vaw3n2XcmMwyarfG8DOzia89fa7cOqhUy6RirJw0WyD4jzSW0UXl9fwLBGu+LZ9rZy9vV04vXwcFg4fgdXbq9Ab9OHCm2/D9ds35XKEqTsCVBji7PaH5uswN1+HhvcLWDgjpO64nCGQRHTihVn/nccTj2yMeaSx5AyGtxcEgoTW7DQqZJZMKdJziLOXUkqKthHfe+oMUkOt6lMy1NLUKsw0tjJa6/an4O7+MjTbx8k+r23uTpK/A829JvSH1q9hm5PvkxFklQ1FfWE2Qs/kDGZUW3oT9PPlvkotB4JyvhQfkKUyT6MhNzASHLunjVwTk2xQgowbnykjiEqIQQriEVJeamO0Je8N8LkCfPuEtJp6dUOX7QXtIBgIo1YwtD0PPoxWo3QfOHJc+JTLEL7iQM+lKBpZspvFFtxZcEbwuAz/l+OL4EUDFGeBKMeXqY7D91J2yqPhSXWOlmMrUSNM+xKVEIlrtDRLC0vw4tmXXekElOwpgjIkW7lL0ju9AbTJlIOXmgxg0B3AxfOvwbGTx8l5i4lUSMgUc0PiuwvFrOhuWgzldA5gMueg3f5gHxZmZ+Hk6dNw0GrB3eYWfPTLa3D5vZ95YYvhKj+qXFpFJ229osQqrJMTSx4zG869n+JIURljGQdR5DMWQ+DOQ+ZHzBpn74bQy/CMs9V5tc1ItXfnpQ/zE9twava/oFG13OYyYu8PGnB3/ySsth4WXTvnbkXAvrJ9C+7u3hG/W17npFLK0LLigo2xK5n6ZG4HWyRuf1fCqhtH0hDKAC4TJQgkWMo9J40U/+g1JE+kwbkrJX1JVFz4TX8HypYalx+6byA/9A4ggplBJibF37S2F6UmvhFJ+0pmlUJ7WbQNN2XkLGlUe3w/SsxDmzwCT9DO9LAW3MIYwT4YJYXkmGg2OsmYjaTUXnl/udkqIBeboT+7XKsO5mk55oR6+VwS07DHl1N4Yg4AX/rcC7B8/IQHe4cLBMsYOtnv0c1SOzstmJ+bgz7WveoD3LxxEzY2tmFmbtpfdejCNjHBCuvpDHoVJWtR/mwdwzhdNi3WvMcihwetfXjqqaeg027D2toG3F67A+feeB2whAr942eWC70M8LG/qSlXBbN0exXHpzFgJh4vKWcPA+bRbMDCSOstrmtEhEhgny4tGdblIlWhvAHTjV3Mafa2LSezY015zHjdah+FTn8yM9dgieE7O6tUV56XGx53AqOWQrRjgvKoFuyNuBdp/34IQo9K2kylsy4Qb8AUzgACSDkgNt5ThB+XiK2VYBZcFzNEfy7oJjDLk6r4uOJcfXtcMB23Pb4+eu0sZifaDWffH3SbOXIATYtwz+MbQYNWe4FnBAk6gLGYs9Gux/mkobE4fCH8F46ASS9qj/R4rbU/ffxBePbJL1MUDc7F/c8lWWENHayi0+n3od8dwMRUnSR1zIC98v4VOPzAEkygPIjmGy+5o8N2gKUTKFAH69sj6jSgRiWTnYR57ZdX4aXfeokcw2t3mrC1swff+/GPc7v9CNBHJy1K9ijho1nnXv6F/RHM0zegwZ4LE7yPEg6Oy1jM8XItkydVBWlTs0J8fnZiC47P3IC5RlO4H1FVxDry2+0HYLX1EHHd+M93hLfV7LR34PbmjUJN+fGWlWnM2QulBdHfJxl3vD7HfUoD9NjvGR4IGTFjSYeudS7BEUHxCEgFCFzKTw5UtdMssSaCjG+Xx3d7T5+3ynnJO5PwWdIPj1rgm5glVvnOuIQaFpI/a4Ui+vnmoJVQLwAiNcnPcuHmNc7AMqJmDt17ac9JQJbWI9fLGp9w5PLJiL1mbRekWLmXBqUW2iuuH6PF2ek5ctRivRwqUxxCMH1tLLwdDu3uu3stmJ2fJrs9Av8bl96AI0ePkrmm0UMHr5PuXWE1gKqL5RKwLo670ARvpENTDzKR1ZVVeOKJx+HQ4jysr2/A3n4XfnjxPKzdxctMvFkvmKS40KJMUcgs8PaqBbq9KoRg5usT/HzaLG2d+SKAK2Y8Ci+0MDXseTE+DfbWgMI64GXeD85/CFN1L8mzXvuDGnyy9wg0D45BD33phBDMZAAA6ztrsLazOgLkxxPDM0Adk+Wlx/J+hCReCJfMulEisW7DIbEHZDOdSamWcefyEES+qULK09I4bzJKrfJi+AyUNGBxrNUZmsphKE0cCVVKY4zMifURMTc6yUNCSwgEl6Yvep6BNGdI8QzzuaPtIG1E5FGRfyjhTUvRUupHc1Z5fEESL+6X0rasKBtvYk/bxCUT42/B2ErMPS1lCD7K+Vaysmmzf4rSCpoib8+iuf4AnnvyBVg+cYrEeoyzx394KTnOGQMjalWdTC5ke8erBvsAV977EDrdHszMz1AyFV6E4hy1+HKNpHuqlUN2IQR5V6US2z1ot2GiGsCnHnsMNpqb0No/gMs/f8ddZhIqxNIhDT4wVTXW0x+OFUsmoHQ/M4P9y3pgaeF4qGT41m2AhaX5d/7ZSJ1p87hGlwu3KYwyyAxckxg+Ph+No7kELuh8YwOWplfo8hAR/IJ3SQ4mYePgBKzvL5NUr/+hTb65d5ds8pgYFWAv44REZNYilRcjAEQeFiUXfRSnHOv3MZmJlI/5OCKcuQOssi355sgooNwEY7FDAjhurlGSSgBYDZIaeDVA+XMRHb7xdy4VFRZQsHs/wOhw5pSgmYlqj2st0e7sB87jmCNeB4YRHIwGkId5hTVzw2PRS0I1yjNUi+sU5iXmW8gdUH1EaolXDeSZw5HBRQHCCCjhgO3pIjCPaGIQohgLRVfqblQ+RhwSTZNhz/Dawlee/yZUtQaBPQE0lkBAGz0Cdc3dW4vmnfpEjUIy2602XLr0JiyfWib7fh3q0K+5fHpMpHKcGm33Tv0cgLvQhEoy1Aawub4BZ79wFtp7LVhbvwsra034z0sXfQJn9KGLcG9BzhT8U/nSCXWYnalDPZhyfm3mAO0stHDPYYitC46FYhF7KPQycZ4+TNXb8ODchyq6xtVUR0l+u30cbu89Qve8xkSHSOwD2NrfgOsbV32mLQdyt7QyYSBBdxp2OqVugjJmXeJvHs/Or0oMokyI0RcSuO86ccYy0wncTrcdlZwIYnyOGhn5Zxs1hV2W8wy904FHqvBUHsUzlAyi2WKc8r2yJTvum7FxJlmn/fbrwnIlgkkCIzRSjDhjcpkmka+tjp132O1DankSDZPoggklReiocFKRXequ/HP9cO7EbVaeSj0hWbHTkkkYOQ8xaxbn77URhqRZroDF+a0NZ8xfALiVpcsYlkmHbG3pUTUGTRcvfOGr8MDiEoF7HRus0KVahx76+RBLegM4aB3A5MwUNYV1dd6+9FOYf2CRcKXeA+hh/D2K+Zh1S4fNl1CmZD6M+Km74sgDgO3NTXjm889Av9eBWzdWYLfdgf+4cB5aeAm5EYBhKU2oKWCdtrnZBszP16BBVTDlk5FxCiuGWzzL1CIxTIN52jQeCJEwUqJiQI34relo4cCR8JWiooLNfn5iE47O3IDZ+ibUan0Ru4+O182DE9A8OAH73RkfDJgGgna47f1NMte0qLSBm6IctHHgWcifX64Ym5qkwRh8OIKNaTHcbVKSpt3E09EewmiEWBmek+ibetPitN4SrSOn9jghRBHd960Pj5UY46iY3XqjpTu2YqI9A0ijv6Z00gMYhN014u8TaCtAUxmnugsOZsGfkNihV7n9SzH8koXJynBJmWjF23Mq8vBEpVKugWZccReN9rL5qAlb8xXjEvYjt/DZ5T8WM+DAxJDH9WffkmUeqhgl5t+JNBbVD3+w/NtBY2UZ1Y8sPwZnHv88lSVGaw0CNYbbY1OdXo9i7vvdLkxOzfj4+QHcvHYDdnYOoDHdcNm09GLPzQpRGB21tIVYMx+bxFqZzra+ubEBZ/AS8hqQ3X73oA3nf3IJVtZWzaycgA3hCIX9xIQqzKLFOjl4sYmOyU/JnbZgp/GGA2kIauVWCS28WszFEkykIJuYiIR6bvYZQPV3f/PnA7w0ZGHybsIbjyF4O1SrMw8rrU9TTfnwL9ARDmKnvQ1r28hJ0aafKXaCliIWifR7Lp3n0nBaDAvMXVhgst0mYHDfJeANif0polyTed5TBBGWLRiYUmJmHOx5m7kNSEp9uWImY9T9IY+hj0zCoMIh/Hf3ITlek3ZkiGDRsRpgxBUiCWjOq+Kx/eBN8mlq6aIEDH58ATRNkNHSYxwSN23Iv++nPU6mHNzj+nFlX82bPx93kJM9Ww97P+TMS8wlMCYXnhtAF5EuF+u5IBCYv2bugl4ypJMMNfP8CxXWJ3ZY9OLZEhLT5MQkfO3F34U6gj3Zvt19FJ12hypaYqljDKmkcVUDDNSB7c0NePedD+HY8jFXIoEkeVdrh647xIfxLvQa2v3xt4az20MNNjc34cFTp2Fp6TDstfZhvdmEn75/Ba58/BGNKj9tGlbdSUEXA9bHwRBMjMoJGmjS7unkF4VILnjYIG1TvmQiyfYvmUdEYENXke1yU2fY7upf/uEPBpgcJfIxKoDt9lGKk2/3ZugCAg4aOIDdg12Krml1W+neRxPac79Q6aDz5c+hXfKNROEAABPYSURBVMrk5TbSL3wB9WZLVpCPMRyp7D3z8hKeas/ZwehRcgbAE3SSTpiHMjogSG0nZ6kbtQQZBtg+nEI6HoPphOkqRjJVJHrfBo/oGLe9QENSOk+TCaosd5Smv1MegDXf2ApbnLHbE1ZRtn4cFCMjYsIFFzSihK8PZLk9Vp9BnVQ3m8x8I7mUJzQuBCirg6ATGdWVKF6/zz4LiNThvClPJJnT/KnxNPKFx5+D08cfggrDJKsadA7aVFUS76P1Jesp9BLpAsEe6+d8/3s/hEcefQTqjZqLyiELDoKfj8rppaqZmFlLztpBDbrdDuxs75Ddfn+/Bc3mJiVXXfr520Wwz3fKfYOXmKCTdmG+DnU05XBl3fmHvbOXYU3Yf27hs8xHBfygVYj9SGaSi40a4zIDj3IUuxaqf/3H349aBZYi3e4cgbv7p2CXShu4jYjmmApgZ3+b7nrd2t+MxDgOv7mXWPVfW3tGtI3UNvJFGwbXXKvQz93XfIvScwrX04Iz9csiJIRt1hy8EcOoQyCHtZcJlioZi593A4e4EhEIXFo55GCEGSYAuUpG4+/nZsy8vUhfqj1ucw3P/Nrbi+uZtDM5Pra/Bn1k4xvZHgNpftD83/fVXrjVSjAXvLVqGl558RtQr2pUv35qagJqjQY5ZKlevQu9J2UFo3Swb4yZ325uwszSgiukhhoBOmVRskdHLd5ghbe4uZppUNUxCtCZct5/9z34+je+Rufhzp11WGtuwXfwEnIdYVI41IEcsJu52TqFYCLwj7BsDoMI9tswyLYF4mH4MqpTq7fq3xDsAWC3swA3dp+CTn+CcZgE9O3uAVxtfgz7nVY0Y5Ws02LPC+GMfLClZUjfe87kG04ccNSUS7+r9lC6KAEtc7wUW2Pcmjao0B7Xj6y1o/ajZGqHHxLhCbNBYgQSoIzYyeAR8Z3zruT8XSeSsWhJTpqvgsAvwh3igrH2wvDjRBRCcJ8F/aSYU5xk8Jl6e6XZXvK2JimZI1zO3C37dn4UtZQc5qDiEpm0JrU2TUl+UyOn9uPKLTZZspxYd7beSbtj9MK3zNO7AHfVX2o7jU/xEtejVh49YaH55ktPvwQLc4swPzVLQmO96jsrPNXLAej38L/OxEMpV4MBXH7tMiwdfwDqyAgqF3NPd5VXWDbZVbysVQNo481XVZ1MRdjkzZvX4dnPPwOzCwuwtrICm3sd+P65H8FOC03McsIJW+RhIoNTvYKZ6QoOod0eSx67i7OiIhambIGxCbJDrAGMcoqRQvKkJc9jElTzEGXebqT4f/r7PxlgCOVe95C7L1KdrVZ3D1a3brMiZb9auu+9wjMTvoakhZZbtRffiN8eaQWz++A8wtILxuXOllQ50lTCOhSH0JKu+aFU+BqYBzefxEPMmIsGlvi50B4HASvdQIOJNt9YpiPFP2KQjBhCMCsXQCicWmaRyg5zPNC8YVPjYZoNw2jBtznoMwYmtLCMgQ/R2Ni8RJIW/56Tq0IL8ZgGfT0OvbcsJoDTSK4BuQE8fPIxePqzZzFQkkIxsTuU6qlGIGXHUiI+DJAJ0N89+NlbP4dDCwtUTK3RR7BHCCZjPb1M9XOwDRRI+n1oUIXNGuwf7MPi/DyFb25tbcPm1i68/vZP4eqt62w1wonlp1WiBIaLopP20IjkqhLqDGMC0scoredFFHPBkOk4CT+ltDKZzCNgOg+9DOoKblynd0A15df3Uv0aDZz8M3/XGrS5AEMGnbYkUZ8p1I4J0nyswXk1atstbh62x2IifN6j5iuejazX/VGSkuOBGgIMAUvEHmi6Dj+OkhwL75UOtjU+/Z35rjGO6HtQmx4Zgqdq4Zz08ypJq2Is8X0WcBFi9YmYmSjHwjFT2wrkOWgygDQlbx7eyeaejU+3Y4qXJck6haFmmiDjRMGvoelFKBkWQ+A0G7mHrq/kaPnl574Oi/ML7paqgSshjK8gwNM/BHSS6h0T+PjDj6HV2oPZhTlo9LA2PpppQiQQOk0rqCYwk7ai7NsGMRHMqh1Ab38fPvP4Y9Du9mB1dR1u3r4DF956zfuxdNliSzzDomiYWFUjm/3EZLq5KjuzI6wWOUaYhE7NDhNK6TfvK+DaNmcVZrimGl/1l3+Nl5ek+GYsHrS6dQs29pvQczqWkHoCEbhDJ4E4jJofSLecOTpxoC0BZxlQrQw2txXxnfK6GlluKpafaTdycS2FPues4uAYG2kyGa4i6Aa4pM4AQD8Wl5qvuG5XxJEbKj5vVPdb6tta6yHrb0n5olsW4Rfoj6jIvCN3RJawlfnLCYWtT6BbMU1jX8xIF0uq5hK1llSMzbM0p2z+fHB6jfl+aSLj/av3ihpaGGNpfy2UUqouvvr4p56Gxx96AuroqMUYesT4CVfqnMqA+z2i9R8AtFoteO3c6/Dgo4+QRNuo6jCgl6hwDsBE3ZVRJpNpHxoYgolCfw1ge2MLzpx5CjqdHtxeWYc7d5tw7vJPoN1x92uU/yW0QcUBHbRoxkGw14KbjUsGFhYsaHwMZS3AxqR8/B4L0Q/iJe7ghJXjHLg4e3wGL+vdbN2Ftd1PqCqlVqklpLEbijIwY5MO8bcs/leHBA0HRusESTTSca92nKqBYCz8iI8pLb7uu4Re7vt4tkyxUp/6NJ54Bi3uJyTNnGfqSzZMRxIXXkrtRZBg8fGaP/uDnUnmkRv6OQnw9O0VtpHTWFwR1oEG1UjEeh5se/lwnOpbnpO7fNnbQK0LXti4w1iGAr3zdMSAhrgfuayTRuwHLAA3/MrnaZAfZw5JK0h5F1lsPjFMticWA1KkWgrhDILFsPj/8MzhxQfg+WdfhokaXivoJHO6fsTPz1lv8LOLCsRrDN+4dBnmDy/CdH3SCXAUeDPA203IgO+Sqlz2bH2AyVUYe1/Byu1V+NIXn4VabRLubjThk7UNuPjWG9Dcao4A+6Qhoa9hbrZGN1dNTDrTts7QCWc+F2Ylh6TjYGoAQzCBoTQ/vq7lwARKyaYptl7z6uov/upvByubN2F9d22ITYgPLGTBJpBzkZluWPJGKdcd953JyukcBSxOpvpldS6C+p4Wu6QKyava5I4nET5tip+H4VThXtyg/poZuz6PIOG3QlxlzHYJTV7/iWvpY5AFevntDjcPEVhpx6mfoVhav45RH5TianRK6vb8gQyH1m+wqIEUUt54yEKKL05qYaSWkqTMDr/bi/SgDNVU0STqOR3KasW6j9WeSASTNFEaX8yT8NFCIm+Cmsj3Kxsfz6YN62+1R82p9sL54OsXs4c96nggCZnpMoQ3MIIkG2b7G8fi9shkgoEEGWP56m98E+ZmZqBqYCIU+mfRSYvZr06wDIwf2+t3AdbX1uGT1dswNTsfi6GhU7bq4+UlLt6eyigg9qPh30flrN9Zg08/+igsHV6Cje0t2Nncg4tvvQnXbl8v1yAJe+MXAzWEmWkH9lgrJ5BYEsyCg55F6hj0wrEm0EKivYToef6NtqbYkhcXTAMO6Xh9bnauXv2zPx50em0mnyeIysIHM53DVmiYYOJhzbWZaZJR8tceZvekjJPn1xJ6DmcCssXA7XHKb9m8WX0Va3NsPs91Hz3TUUKFzFSMdlS8mk3inmMKSPRZmogHk7jSCQx4e1ZSTlJyWNnLIAUy4JAHW+1oJvJr50NEgJR9Ga6sExez0AQTMGZLp0TcXJRPbwQpIzJSt8fJTu36cU34/VftSRNHet4tC38nrAeTnrkk7Tlm7CsDarbRyp7DpWshaXN7WNQQ/P0DgXAik7HGV5g7G3eiHU6IUnhJ2oJnEnotAWBp/jg8/8WXoIGSPV4ijnvsI3KcPuQFmT7WyunD/u4OvPPO+7B05Cg5dPF3jMJxdI+hOc7B60I4UVNA6b6CdqcD3QNX3x7j7T+5sw7vfvQxvPvRlSQFxfH5r7gQ5GkRa9sfXmxQbftY/05E5oUTaAmHw3ExHCnH4BJWJI9CumwoiNDpyfQNT+5KjCgwzvyOjepbf/pHA3d9njxVQkJSTlCLewRph8AxnkdXy8LRrp7AKAB0v+fqk/+eXerL05DjNBQjEOOLe8wPe+KBdlyuocgxqVrPJs7XuHw4sD5eCMLRHwcjBiQRcHPVT6rZTG9i7Uljt9SmJAtWhnEvbiWG40mK7a+Iu2OmMR3qFtcn2m4Yocch8UNiOE4cUvum0/qk4fjjwsA7ahmGppAypCXQ8vnq94Ukrm0vxJyTdJyHoXIHJttrfvqTzCHCTlO/0iEjvtcJdZltKDmdE4PjF+TkCWDZfDmhc4dxXDS/mf4zZxavvPB7MDczHaNyKKOqXnfMl/ygrihav4eXmvThwrnXYHn5GEzUG9AlxoD1dTzdDFxW7QAvwENNgfpDKbwON7C+/W++SLH7O3u7cO3qCnzn/A/ZyP0Yo/DKwc/R19Rkzd9JW6dibhwTLDt7QKtwHkq4NRz1RpVzSW/zJzXWlFhN9YfffjUWQuPyKJ2rALcesENXnKfROwWJX/APHnmjz7FvmMsLkvvlS5QmlE+ttBma+wU8DISvJZSIsSybkW+q7ll+Hs7d+RijlM7DXrMp893JVorXjMgiSZjLhGE7a88ChShrucMlJTyLZPMbpSxhP6oqvs9ka06h0PLgWPMur3zkJZHZRQOSr4Co583Q1cspVEmRzz9jbhyRczafbHLB0iIje5JgxYO32ZyE8sKYfqSPIc/yRef7qhgqUyy8hsJoqsR8o61RIL53nDKy486KgP0DgKc+8yw8evrTUJ+YIJt9HSNwCOzx3bDiNejhJSe9AVz/72vQXF+HQ0eWyC9LSVTIUOnwINhTTQWK4KljOeUKrzfpw9raGpw98ww0JiZI0t/a2IN//u6/w+7etietsKYJ5RzUuQVGIQCvJkQzzuwsOoMZyPKcmsB3WfZ0oD/PkoT4w7+LWFqwTljokUA90VU4l5ncIcjSIUz1rW+/GsdX5AjKq2xsdfzKOgal7zRklbhe6biHreKgnRgSD0zSfDf/HIUUtQgGrAoY1Bs4DjSJ9eP96ZcV+Gvw1EKuJViP9R0X9sPgOOAM+d3EFr3h/DOfI1sIMTetwAjwM6jE+t1/x9co60MKyalh3Z6ePycKNZ9sTwSRFihcz1dhkAMiI7SDN2ftV3hPr7NqL2PKpfnrw2UBQWGc2MeRxWPwlbMvE2hjbRyUxtGkg7cPuim7aBvsHkGs1+nBhXMXYfnUKag1KLjShVjSw+jsdaacPhZWQ7t9pw/tdgfaBwfwxBOfg4WFeeh0urDZ3ILvXngdbq9dz0PnbFQlyZ7MOLN1VD5YoimXl/KrUjmOBFqwMMRy2mqz+XBxUWKYteyaTEmyH7aHo4CdnwOiEd9rCcgLaysEPt1ndAQNYTqeWhxzVmdK42k4OHrsfB34ZgSswu8o1ZuZBDTYF45zHr7F1ik3cfIf+Uk1XCuqwwzcaICqPU0F1qAZAPF9dcCTS5Zjg5wGpcCpw65lBMUROR9oxmxYe1xriN3GzVRUxk5mnK/ujjMQzbQEQKr1MUA30CsP5xfdmePMrVgC73lRyih1FiiSM5jC+KT0P3wf4nyyw+u/8Iv621/+BizMLrjEqH4N6HZBBqYI586sXEGv14P33/kA5qYnoVuvQ72P5ZHdGcBH9tsd2N3ahfX1dZicnIITx47DQw+fhLmZOZhEc1FVQbvdg63NLXjjvSvwzgc/Kx1P+X0FMD2FZpy6l+y1v9DGuWHYJpZFKXr6iHJMESDOYu31RMZiDBzsxwV94Rv0L43TWWmAw96Nv/k/xl7QAmMYNc5wxu6FWRUBXuH00OcKh9t8xxQVxjiM2Nj9SMml90a1pd8zgV4tkmXKYu8Js48GqdJ4FHMbqo2MwEYO0vHRkdJFPkcVkCV9ZuOsqzVODuCakDl9cYYa2tHvWmOw2md7bJrtWPv4+4kjp+C5M89DA0sWo1sVhXn800s8CPaI5AT6A4Bb127C3fU75J3dax1Ar9eFqQmsWTMB8wuHYX5hHhaXFmFyatKbcpy07ZgGQK/bh+3dTfjgo6tw/s2fKO9jYbMrH41zKHfQDuMWfMlLOKMl/3Hb4wxgXJzWYxBmnNSg3OkgLJGzyovOguOU18yfDX3JSDCP5XHY3OYluKH/kIEwi4+ONMwGx1UpS8JP/fkxDqHY7H3tuGYCNK0lyzMorZcQbPWBNA6skKC1dMbBTx9WDZj+2bHNJ0MAaKipREvAGlyszwyMBLgrhmiOvdQeW0stuRe1kmHrGUDOkKDH1nL0uVFMyWQmGlGGoQUbowjAsMB+VDt8Xfm6jNpPRqP4J95i9eKXfwfmp+agNkB7eN9lyPqcKSxzQ5K9N9fs7e3Bj35wDpZPnoDlk8tw/OgxqNX7FEdPTVP4Zp+CzOi+2mDXR8DHzNzeAHZ2t+CDX1yF85dfp0ifkf8C2KMZZ9rZ7PPjlDAt4WPi2UVh0e+f1posk08G1goDS4Iv47/S84Y2e00TnBY0/YWqhaHYV+yQnTxxvhkAlgY/LOkgo20FqJzjRSzgzuAIyG67hrWnAXlUe7E1w89WEpQsIVBHQhWJsXRIhx3eYVLi/UiQ9/NOCRA4VY48gYUHfpXxWE3+f2zPYvz84FiHaBTdlBghf0/9HT6effIrcOrEw9DAWvcUMI/FxjAFFv92DVf9AfTQGUugjVVwMHAHHbvOto/JVHiXbbAoVvicv++WHJkUu4+RPQC7e7vw8bXr8IOLF0gzGPUPzT8zMxh6OQFTPs5eB31YWBGFCD/RyPS5QKBKb4SxKDkm89HwrNh4bAQWJnwzt+5/Mep/AG5qtsQtyFv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 descr="https://rosseti-kuban.ru/media/images/2017/10/19/30675/%D0%9B%D0%BE%D0%B3%D0%BE%D1%82%D0%B8%D0%BF%20%D0%A0%D0%BE%D1%81%D1%81%D0%B5%D1%82%D0%B8%20%D0%93%D0%BE%D1%80%D0%B8%D0%B7%D0%BE%D0%BD%D1%82%D0%B0%D0%BB%D1%8C%D0%BD%D1%8B%D0%B9%20P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438" y="462757"/>
            <a:ext cx="2407259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19" y="1806766"/>
            <a:ext cx="4056509" cy="2020983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619" y="4115201"/>
            <a:ext cx="4095331" cy="2056233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74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21;g15353265f97_0_72">
            <a:extLst>
              <a:ext uri="{FF2B5EF4-FFF2-40B4-BE49-F238E27FC236}">
                <a16:creationId xmlns:a16="http://schemas.microsoft.com/office/drawing/2014/main" id="{60003598-C3B7-585A-77EA-A5948254A1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8875" y="6075814"/>
            <a:ext cx="955192" cy="58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4;g15353265f97_0_72">
            <a:extLst>
              <a:ext uri="{FF2B5EF4-FFF2-40B4-BE49-F238E27FC236}">
                <a16:creationId xmlns:a16="http://schemas.microsoft.com/office/drawing/2014/main" id="{44B32E2C-A4EA-F9B3-75F9-38A15A183E4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644" y="6049386"/>
            <a:ext cx="585477" cy="62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26;g15353265f97_0_72">
            <a:extLst>
              <a:ext uri="{FF2B5EF4-FFF2-40B4-BE49-F238E27FC236}">
                <a16:creationId xmlns:a16="http://schemas.microsoft.com/office/drawing/2014/main" id="{15288AF3-0EE0-B2C7-07A2-DD69217A78F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59643" y="6196815"/>
            <a:ext cx="955192" cy="47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Изображение выглядит как текст, круг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3026E57-43F5-EA4D-C395-D1626CCE6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80" y="6197814"/>
            <a:ext cx="460247" cy="4602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70ED38-4EE4-7AE8-C863-03A0776D4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937" y="6290539"/>
            <a:ext cx="918809" cy="32963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афика, Шрифт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BBC42EB-EB16-F49D-29CB-9F79192E8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6411" y="6149968"/>
            <a:ext cx="641085" cy="44448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Шрифт, логотип, График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27060CA-B3EB-E7D4-E55A-2B725168E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541" y="6265816"/>
            <a:ext cx="631805" cy="379083"/>
          </a:xfrm>
          <a:prstGeom prst="rect">
            <a:avLst/>
          </a:prstGeom>
        </p:spPr>
      </p:pic>
      <p:pic>
        <p:nvPicPr>
          <p:cNvPr id="23" name="Рисунок 22" descr="Изображение выглядит как Графика, символ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372AFF9-739F-F489-47EF-940793990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5353" y="6150774"/>
            <a:ext cx="540300" cy="450610"/>
          </a:xfrm>
          <a:prstGeom prst="rect">
            <a:avLst/>
          </a:prstGeom>
        </p:spPr>
      </p:pic>
      <p:pic>
        <p:nvPicPr>
          <p:cNvPr id="24" name="Google Shape;828;g15353265f97_0_72">
            <a:extLst>
              <a:ext uri="{FF2B5EF4-FFF2-40B4-BE49-F238E27FC236}">
                <a16:creationId xmlns:a16="http://schemas.microsoft.com/office/drawing/2014/main" id="{1DF1A493-4A5F-C5A5-CABA-222AF377CBE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5976" y="6258906"/>
            <a:ext cx="1080759" cy="35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 descr="Изображение выглядит как текст, Шрифт, снимок экрана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FEE5EDFD-6B82-942A-3868-B581D5FD9A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0858" y="282838"/>
            <a:ext cx="1386438" cy="1129402"/>
          </a:xfrm>
          <a:prstGeom prst="rect">
            <a:avLst/>
          </a:prstGeom>
        </p:spPr>
      </p:pic>
      <p:sp>
        <p:nvSpPr>
          <p:cNvPr id="819" name="Google Shape;819;g15353265f97_0_72"/>
          <p:cNvSpPr txBox="1">
            <a:spLocks noGrp="1"/>
          </p:cNvSpPr>
          <p:nvPr>
            <p:ph type="title" idx="4294967295"/>
          </p:nvPr>
        </p:nvSpPr>
        <p:spPr>
          <a:xfrm>
            <a:off x="672280" y="571730"/>
            <a:ext cx="1103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 b="1" dirty="0"/>
              <a:t>Varwin Education — </a:t>
            </a:r>
            <a:r>
              <a:rPr lang="en-US" sz="4000" b="1" dirty="0" err="1"/>
              <a:t>лидер</a:t>
            </a:r>
            <a:r>
              <a:rPr lang="en-US" sz="4000" b="1" dirty="0"/>
              <a:t> VR </a:t>
            </a:r>
            <a:br>
              <a:rPr lang="ru-RU" sz="4000" b="1" dirty="0"/>
            </a:br>
            <a:r>
              <a:rPr lang="en-US" sz="4000" b="1" dirty="0" err="1"/>
              <a:t>для</a:t>
            </a:r>
            <a:r>
              <a:rPr lang="en-US" sz="4000" b="1" dirty="0"/>
              <a:t> </a:t>
            </a:r>
            <a:r>
              <a:rPr lang="en-US" sz="4000" b="1" dirty="0" err="1"/>
              <a:t>образования</a:t>
            </a:r>
            <a:r>
              <a:rPr lang="en-US" sz="4000" b="1" dirty="0"/>
              <a:t> в </a:t>
            </a:r>
            <a:r>
              <a:rPr lang="en-US" sz="4000" b="1" dirty="0" err="1"/>
              <a:t>России</a:t>
            </a:r>
            <a:endParaRPr sz="3800" dirty="0"/>
          </a:p>
        </p:txBody>
      </p:sp>
      <p:sp>
        <p:nvSpPr>
          <p:cNvPr id="2" name="Google Shape;820;g15353265f97_0_72">
            <a:extLst>
              <a:ext uri="{FF2B5EF4-FFF2-40B4-BE49-F238E27FC236}">
                <a16:creationId xmlns:a16="http://schemas.microsoft.com/office/drawing/2014/main" id="{918A8662-BEE4-924C-D63E-5669C994E2E6}"/>
              </a:ext>
            </a:extLst>
          </p:cNvPr>
          <p:cNvSpPr txBox="1">
            <a:spLocks/>
          </p:cNvSpPr>
          <p:nvPr/>
        </p:nvSpPr>
        <p:spPr>
          <a:xfrm>
            <a:off x="1160978" y="1965253"/>
            <a:ext cx="2119950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 dirty="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350</a:t>
            </a:r>
            <a:endParaRPr lang="ru-RU" sz="6000" dirty="0">
              <a:solidFill>
                <a:srgbClr val="39ABFA"/>
              </a:solidFill>
            </a:endParaRPr>
          </a:p>
        </p:txBody>
      </p:sp>
      <p:sp>
        <p:nvSpPr>
          <p:cNvPr id="3" name="Google Shape;820;g15353265f97_0_72">
            <a:extLst>
              <a:ext uri="{FF2B5EF4-FFF2-40B4-BE49-F238E27FC236}">
                <a16:creationId xmlns:a16="http://schemas.microsoft.com/office/drawing/2014/main" id="{760A3977-C8FB-B751-DF3E-B89BFEB4B8CE}"/>
              </a:ext>
            </a:extLst>
          </p:cNvPr>
          <p:cNvSpPr txBox="1">
            <a:spLocks/>
          </p:cNvSpPr>
          <p:nvPr/>
        </p:nvSpPr>
        <p:spPr>
          <a:xfrm>
            <a:off x="5005403" y="1965253"/>
            <a:ext cx="2119950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 dirty="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700</a:t>
            </a:r>
            <a:endParaRPr lang="ru-RU" sz="6000" dirty="0">
              <a:solidFill>
                <a:srgbClr val="39ABFA"/>
              </a:solidFill>
            </a:endParaRPr>
          </a:p>
        </p:txBody>
      </p:sp>
      <p:sp>
        <p:nvSpPr>
          <p:cNvPr id="5" name="Google Shape;820;g15353265f97_0_72">
            <a:extLst>
              <a:ext uri="{FF2B5EF4-FFF2-40B4-BE49-F238E27FC236}">
                <a16:creationId xmlns:a16="http://schemas.microsoft.com/office/drawing/2014/main" id="{31A06685-5F40-AABA-1E2E-B2A056F2B8CB}"/>
              </a:ext>
            </a:extLst>
          </p:cNvPr>
          <p:cNvSpPr txBox="1">
            <a:spLocks/>
          </p:cNvSpPr>
          <p:nvPr/>
        </p:nvSpPr>
        <p:spPr>
          <a:xfrm>
            <a:off x="8800371" y="1965253"/>
            <a:ext cx="3044422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 dirty="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1 900</a:t>
            </a:r>
            <a:endParaRPr lang="ru-RU" sz="6000" dirty="0">
              <a:solidFill>
                <a:srgbClr val="39ABFA"/>
              </a:solidFill>
            </a:endParaRPr>
          </a:p>
        </p:txBody>
      </p:sp>
      <p:sp>
        <p:nvSpPr>
          <p:cNvPr id="7" name="Google Shape;820;g15353265f97_0_72">
            <a:extLst>
              <a:ext uri="{FF2B5EF4-FFF2-40B4-BE49-F238E27FC236}">
                <a16:creationId xmlns:a16="http://schemas.microsoft.com/office/drawing/2014/main" id="{9C20C78C-449C-0614-3CD1-10E22E94DDFF}"/>
              </a:ext>
            </a:extLst>
          </p:cNvPr>
          <p:cNvSpPr txBox="1">
            <a:spLocks/>
          </p:cNvSpPr>
          <p:nvPr/>
        </p:nvSpPr>
        <p:spPr>
          <a:xfrm>
            <a:off x="1160978" y="3926808"/>
            <a:ext cx="2752788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 dirty="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6 000</a:t>
            </a:r>
            <a:endParaRPr lang="ru-RU" sz="6000" dirty="0">
              <a:solidFill>
                <a:srgbClr val="39ABFA"/>
              </a:solidFill>
            </a:endParaRPr>
          </a:p>
        </p:txBody>
      </p:sp>
      <p:sp>
        <p:nvSpPr>
          <p:cNvPr id="9" name="Google Shape;820;g15353265f97_0_72">
            <a:extLst>
              <a:ext uri="{FF2B5EF4-FFF2-40B4-BE49-F238E27FC236}">
                <a16:creationId xmlns:a16="http://schemas.microsoft.com/office/drawing/2014/main" id="{8B4DF3E6-2432-C0EE-64DD-C75353FBEC49}"/>
              </a:ext>
            </a:extLst>
          </p:cNvPr>
          <p:cNvSpPr txBox="1">
            <a:spLocks/>
          </p:cNvSpPr>
          <p:nvPr/>
        </p:nvSpPr>
        <p:spPr>
          <a:xfrm>
            <a:off x="5005403" y="3944851"/>
            <a:ext cx="3054240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 dirty="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7 000</a:t>
            </a:r>
            <a:endParaRPr lang="ru-RU" sz="6000" dirty="0">
              <a:solidFill>
                <a:srgbClr val="39ABFA"/>
              </a:solidFill>
            </a:endParaRPr>
          </a:p>
        </p:txBody>
      </p:sp>
      <p:sp>
        <p:nvSpPr>
          <p:cNvPr id="11" name="Google Shape;820;g15353265f97_0_72">
            <a:extLst>
              <a:ext uri="{FF2B5EF4-FFF2-40B4-BE49-F238E27FC236}">
                <a16:creationId xmlns:a16="http://schemas.microsoft.com/office/drawing/2014/main" id="{286D11A8-A59A-D619-B152-7F8904DB008B}"/>
              </a:ext>
            </a:extLst>
          </p:cNvPr>
          <p:cNvSpPr txBox="1">
            <a:spLocks/>
          </p:cNvSpPr>
          <p:nvPr/>
        </p:nvSpPr>
        <p:spPr>
          <a:xfrm>
            <a:off x="8800371" y="3926808"/>
            <a:ext cx="3080041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 dirty="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15 000</a:t>
            </a:r>
            <a:endParaRPr lang="ru-RU" sz="6000" dirty="0">
              <a:solidFill>
                <a:srgbClr val="39ABFA"/>
              </a:solidFill>
            </a:endParaRPr>
          </a:p>
        </p:txBody>
      </p:sp>
      <p:sp>
        <p:nvSpPr>
          <p:cNvPr id="14" name="Google Shape;820;g15353265f97_0_72">
            <a:extLst>
              <a:ext uri="{FF2B5EF4-FFF2-40B4-BE49-F238E27FC236}">
                <a16:creationId xmlns:a16="http://schemas.microsoft.com/office/drawing/2014/main" id="{BF632426-2558-6521-9AD0-D929E9E559E8}"/>
              </a:ext>
            </a:extLst>
          </p:cNvPr>
          <p:cNvSpPr txBox="1">
            <a:spLocks/>
          </p:cNvSpPr>
          <p:nvPr/>
        </p:nvSpPr>
        <p:spPr>
          <a:xfrm>
            <a:off x="1130646" y="2878030"/>
            <a:ext cx="2907910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1400" b="1" dirty="0">
                <a:solidFill>
                  <a:srgbClr val="34398A"/>
                </a:solidFill>
              </a:rPr>
              <a:t>образовательных организаций </a:t>
            </a:r>
            <a:r>
              <a:rPr lang="ru-RU" sz="1400" dirty="0">
                <a:solidFill>
                  <a:srgbClr val="34398A"/>
                </a:solidFill>
              </a:rPr>
              <a:t>используют лицензии             Varwin Education</a:t>
            </a:r>
          </a:p>
        </p:txBody>
      </p:sp>
      <p:sp>
        <p:nvSpPr>
          <p:cNvPr id="15" name="Google Shape;820;g15353265f97_0_72">
            <a:extLst>
              <a:ext uri="{FF2B5EF4-FFF2-40B4-BE49-F238E27FC236}">
                <a16:creationId xmlns:a16="http://schemas.microsoft.com/office/drawing/2014/main" id="{3DAA2553-0ADF-2C09-C959-C710982862C2}"/>
              </a:ext>
            </a:extLst>
          </p:cNvPr>
          <p:cNvSpPr txBox="1">
            <a:spLocks/>
          </p:cNvSpPr>
          <p:nvPr/>
        </p:nvSpPr>
        <p:spPr>
          <a:xfrm>
            <a:off x="4983517" y="2896919"/>
            <a:ext cx="2866528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en-US" sz="1300" b="1" dirty="0" err="1">
                <a:solidFill>
                  <a:srgbClr val="34398A"/>
                </a:solidFill>
              </a:rPr>
              <a:t>преподавателей</a:t>
            </a:r>
            <a:r>
              <a:rPr lang="en-US" sz="1300" dirty="0">
                <a:solidFill>
                  <a:srgbClr val="34398A"/>
                </a:solidFill>
              </a:rPr>
              <a:t> </a:t>
            </a:r>
            <a:r>
              <a:rPr lang="en-US" sz="1300" dirty="0" err="1">
                <a:solidFill>
                  <a:srgbClr val="34398A"/>
                </a:solidFill>
              </a:rPr>
              <a:t>получили</a:t>
            </a:r>
            <a:r>
              <a:rPr lang="en-US" sz="1300" dirty="0">
                <a:solidFill>
                  <a:srgbClr val="34398A"/>
                </a:solidFill>
              </a:rPr>
              <a:t> </a:t>
            </a:r>
            <a:r>
              <a:rPr lang="en-US" sz="1300" dirty="0" err="1">
                <a:solidFill>
                  <a:srgbClr val="34398A"/>
                </a:solidFill>
              </a:rPr>
              <a:t>повышение</a:t>
            </a:r>
            <a:r>
              <a:rPr lang="en-US" sz="1300" dirty="0">
                <a:solidFill>
                  <a:srgbClr val="34398A"/>
                </a:solidFill>
              </a:rPr>
              <a:t> </a:t>
            </a:r>
            <a:r>
              <a:rPr lang="en-US" sz="1300" dirty="0" err="1">
                <a:solidFill>
                  <a:srgbClr val="34398A"/>
                </a:solidFill>
              </a:rPr>
              <a:t>квалификации</a:t>
            </a:r>
            <a:endParaRPr lang="ru-RU" sz="1300" dirty="0">
              <a:solidFill>
                <a:srgbClr val="34398A"/>
              </a:solidFill>
            </a:endParaRPr>
          </a:p>
        </p:txBody>
      </p:sp>
      <p:sp>
        <p:nvSpPr>
          <p:cNvPr id="16" name="Google Shape;820;g15353265f97_0_72">
            <a:extLst>
              <a:ext uri="{FF2B5EF4-FFF2-40B4-BE49-F238E27FC236}">
                <a16:creationId xmlns:a16="http://schemas.microsoft.com/office/drawing/2014/main" id="{07E2A58E-AF63-34A8-89CD-D9266C8CC868}"/>
              </a:ext>
            </a:extLst>
          </p:cNvPr>
          <p:cNvSpPr txBox="1">
            <a:spLocks/>
          </p:cNvSpPr>
          <p:nvPr/>
        </p:nvSpPr>
        <p:spPr>
          <a:xfrm>
            <a:off x="8795006" y="2871902"/>
            <a:ext cx="2866529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ru-RU" sz="1300" b="1" dirty="0">
                <a:solidFill>
                  <a:srgbClr val="34398A"/>
                </a:solidFill>
              </a:rPr>
              <a:t>учебных мест</a:t>
            </a:r>
            <a:r>
              <a:rPr lang="ru-RU" sz="1300" dirty="0">
                <a:solidFill>
                  <a:srgbClr val="34398A"/>
                </a:solidFill>
              </a:rPr>
              <a:t> оборудовано в образовательных организациях</a:t>
            </a:r>
          </a:p>
        </p:txBody>
      </p:sp>
      <p:sp>
        <p:nvSpPr>
          <p:cNvPr id="17" name="Google Shape;820;g15353265f97_0_72">
            <a:extLst>
              <a:ext uri="{FF2B5EF4-FFF2-40B4-BE49-F238E27FC236}">
                <a16:creationId xmlns:a16="http://schemas.microsoft.com/office/drawing/2014/main" id="{D7928F4C-D5AC-0A18-D0D3-EB654261E8E7}"/>
              </a:ext>
            </a:extLst>
          </p:cNvPr>
          <p:cNvSpPr txBox="1">
            <a:spLocks/>
          </p:cNvSpPr>
          <p:nvPr/>
        </p:nvSpPr>
        <p:spPr>
          <a:xfrm>
            <a:off x="1130646" y="4871469"/>
            <a:ext cx="2643299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ru-RU" sz="1400" b="1" dirty="0">
                <a:solidFill>
                  <a:srgbClr val="34398A"/>
                </a:solidFill>
              </a:rPr>
              <a:t>школьников и студентов</a:t>
            </a:r>
            <a:r>
              <a:rPr lang="en-US" sz="1400" dirty="0">
                <a:solidFill>
                  <a:srgbClr val="34398A"/>
                </a:solidFill>
              </a:rPr>
              <a:t> </a:t>
            </a:r>
            <a:r>
              <a:rPr lang="en-US" sz="1400" dirty="0" err="1">
                <a:solidFill>
                  <a:srgbClr val="34398A"/>
                </a:solidFill>
              </a:rPr>
              <a:t>используют</a:t>
            </a:r>
            <a:r>
              <a:rPr lang="en-US" sz="1400" dirty="0">
                <a:solidFill>
                  <a:srgbClr val="34398A"/>
                </a:solidFill>
              </a:rPr>
              <a:t> Varwin в </a:t>
            </a:r>
            <a:r>
              <a:rPr lang="en-US" sz="1400" dirty="0" err="1">
                <a:solidFill>
                  <a:srgbClr val="34398A"/>
                </a:solidFill>
              </a:rPr>
              <a:t>освоении</a:t>
            </a:r>
            <a:r>
              <a:rPr lang="en-US" sz="1400" dirty="0">
                <a:solidFill>
                  <a:srgbClr val="34398A"/>
                </a:solidFill>
              </a:rPr>
              <a:t> </a:t>
            </a:r>
            <a:r>
              <a:rPr lang="en-US" sz="1400" dirty="0" err="1">
                <a:solidFill>
                  <a:srgbClr val="34398A"/>
                </a:solidFill>
              </a:rPr>
              <a:t>новой</a:t>
            </a:r>
            <a:r>
              <a:rPr lang="en-US" sz="1400" dirty="0">
                <a:solidFill>
                  <a:srgbClr val="34398A"/>
                </a:solidFill>
              </a:rPr>
              <a:t> </a:t>
            </a:r>
            <a:r>
              <a:rPr lang="en-US" sz="1400" dirty="0" err="1">
                <a:solidFill>
                  <a:srgbClr val="34398A"/>
                </a:solidFill>
              </a:rPr>
              <a:t>специальности</a:t>
            </a:r>
            <a:endParaRPr lang="ru-RU" sz="1400" dirty="0">
              <a:solidFill>
                <a:srgbClr val="34398A"/>
              </a:solidFill>
            </a:endParaRPr>
          </a:p>
        </p:txBody>
      </p:sp>
      <p:sp>
        <p:nvSpPr>
          <p:cNvPr id="18" name="Google Shape;820;g15353265f97_0_72">
            <a:extLst>
              <a:ext uri="{FF2B5EF4-FFF2-40B4-BE49-F238E27FC236}">
                <a16:creationId xmlns:a16="http://schemas.microsoft.com/office/drawing/2014/main" id="{F3A2D0CC-AD52-C1C0-D702-AE3E3A865D67}"/>
              </a:ext>
            </a:extLst>
          </p:cNvPr>
          <p:cNvSpPr txBox="1">
            <a:spLocks/>
          </p:cNvSpPr>
          <p:nvPr/>
        </p:nvSpPr>
        <p:spPr>
          <a:xfrm>
            <a:off x="4983943" y="4871469"/>
            <a:ext cx="2643299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ru-RU" sz="1300" b="1" dirty="0">
                <a:solidFill>
                  <a:srgbClr val="34398A"/>
                </a:solidFill>
              </a:rPr>
              <a:t>участников </a:t>
            </a:r>
            <a:r>
              <a:rPr lang="ru-RU" sz="1300" b="1" dirty="0" err="1">
                <a:solidFill>
                  <a:srgbClr val="34398A"/>
                </a:solidFill>
              </a:rPr>
              <a:t>хакатонов</a:t>
            </a:r>
            <a:r>
              <a:rPr lang="ru-RU" sz="1300" b="1" dirty="0">
                <a:solidFill>
                  <a:srgbClr val="34398A"/>
                </a:solidFill>
              </a:rPr>
              <a:t>          </a:t>
            </a:r>
            <a:r>
              <a:rPr lang="ru-RU" sz="1300" dirty="0">
                <a:solidFill>
                  <a:srgbClr val="34398A"/>
                </a:solidFill>
              </a:rPr>
              <a:t>на базе Varwin Education</a:t>
            </a:r>
          </a:p>
        </p:txBody>
      </p:sp>
      <p:sp>
        <p:nvSpPr>
          <p:cNvPr id="19" name="Google Shape;820;g15353265f97_0_72">
            <a:extLst>
              <a:ext uri="{FF2B5EF4-FFF2-40B4-BE49-F238E27FC236}">
                <a16:creationId xmlns:a16="http://schemas.microsoft.com/office/drawing/2014/main" id="{4DF19405-3053-9DBC-47EF-2BD9CFCB61AE}"/>
              </a:ext>
            </a:extLst>
          </p:cNvPr>
          <p:cNvSpPr txBox="1">
            <a:spLocks/>
          </p:cNvSpPr>
          <p:nvPr/>
        </p:nvSpPr>
        <p:spPr>
          <a:xfrm>
            <a:off x="8842990" y="4878918"/>
            <a:ext cx="2643299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ru-RU" sz="1300" b="1" dirty="0">
                <a:solidFill>
                  <a:srgbClr val="34398A"/>
                </a:solidFill>
              </a:rPr>
              <a:t>пользователей платформы </a:t>
            </a:r>
            <a:r>
              <a:rPr lang="ru-RU" sz="1300" dirty="0">
                <a:solidFill>
                  <a:srgbClr val="34398A"/>
                </a:solidFill>
              </a:rPr>
              <a:t>Varwin Education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AA61B043-568B-CF89-2921-00A5450D663B}"/>
              </a:ext>
            </a:extLst>
          </p:cNvPr>
          <p:cNvGrpSpPr/>
          <p:nvPr/>
        </p:nvGrpSpPr>
        <p:grpSpPr>
          <a:xfrm>
            <a:off x="8387882" y="2439876"/>
            <a:ext cx="371210" cy="378338"/>
            <a:chOff x="8275851" y="2438560"/>
            <a:chExt cx="481591" cy="4908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61A6704F-CCAA-613B-23B7-C65C66FEA786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Google Shape;601;p3">
              <a:extLst>
                <a:ext uri="{FF2B5EF4-FFF2-40B4-BE49-F238E27FC236}">
                  <a16:creationId xmlns:a16="http://schemas.microsoft.com/office/drawing/2014/main" id="{4FE833E3-8CDF-3E6E-5D6E-569696FAB0B4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9671029-96BF-DAF1-9901-1049FC2BBDB9}"/>
              </a:ext>
            </a:extLst>
          </p:cNvPr>
          <p:cNvGrpSpPr/>
          <p:nvPr/>
        </p:nvGrpSpPr>
        <p:grpSpPr>
          <a:xfrm>
            <a:off x="8421332" y="4337560"/>
            <a:ext cx="371210" cy="378338"/>
            <a:chOff x="8275851" y="2438560"/>
            <a:chExt cx="481591" cy="490838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7C6517CD-FF56-DB25-C1A9-D8A1CAC3F033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Google Shape;601;p3">
              <a:extLst>
                <a:ext uri="{FF2B5EF4-FFF2-40B4-BE49-F238E27FC236}">
                  <a16:creationId xmlns:a16="http://schemas.microsoft.com/office/drawing/2014/main" id="{99937E24-2A12-9262-800C-EB5A876DA3C5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321300E-ADC5-AC1C-AF04-A24BC0E31801}"/>
              </a:ext>
            </a:extLst>
          </p:cNvPr>
          <p:cNvGrpSpPr/>
          <p:nvPr/>
        </p:nvGrpSpPr>
        <p:grpSpPr>
          <a:xfrm>
            <a:off x="4423887" y="2425205"/>
            <a:ext cx="371210" cy="378338"/>
            <a:chOff x="8275851" y="2438560"/>
            <a:chExt cx="481591" cy="490838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C6A4EDB3-1AB7-B0D0-352E-034B6D200F07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Google Shape;601;p3">
              <a:extLst>
                <a:ext uri="{FF2B5EF4-FFF2-40B4-BE49-F238E27FC236}">
                  <a16:creationId xmlns:a16="http://schemas.microsoft.com/office/drawing/2014/main" id="{FE2E4874-E4F1-9F7D-D2BB-A3049CF78AB0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32979FE2-4816-CF52-F89C-77AA4D5CD475}"/>
              </a:ext>
            </a:extLst>
          </p:cNvPr>
          <p:cNvGrpSpPr/>
          <p:nvPr/>
        </p:nvGrpSpPr>
        <p:grpSpPr>
          <a:xfrm>
            <a:off x="4477563" y="4378338"/>
            <a:ext cx="371210" cy="378338"/>
            <a:chOff x="8275851" y="2438560"/>
            <a:chExt cx="481591" cy="490838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D463596F-D588-CE51-36D8-B0FA9DF4B393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Google Shape;601;p3">
              <a:extLst>
                <a:ext uri="{FF2B5EF4-FFF2-40B4-BE49-F238E27FC236}">
                  <a16:creationId xmlns:a16="http://schemas.microsoft.com/office/drawing/2014/main" id="{3F96ACB5-3409-19C8-7B9B-F012C87404A2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E8878CCF-BDD6-B3C6-197A-A8B35240FF3B}"/>
              </a:ext>
            </a:extLst>
          </p:cNvPr>
          <p:cNvGrpSpPr/>
          <p:nvPr/>
        </p:nvGrpSpPr>
        <p:grpSpPr>
          <a:xfrm>
            <a:off x="645212" y="2425606"/>
            <a:ext cx="371210" cy="378338"/>
            <a:chOff x="8275851" y="2438560"/>
            <a:chExt cx="481591" cy="490838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C6682997-6356-9BEE-F3A5-2B5E976B8CC7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Google Shape;601;p3">
              <a:extLst>
                <a:ext uri="{FF2B5EF4-FFF2-40B4-BE49-F238E27FC236}">
                  <a16:creationId xmlns:a16="http://schemas.microsoft.com/office/drawing/2014/main" id="{64CBD6AE-061E-FBBB-2C3F-AF1B4E39BCDA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D324C5-FB75-4E82-57B7-CE3D1D9E7349}"/>
              </a:ext>
            </a:extLst>
          </p:cNvPr>
          <p:cNvGrpSpPr/>
          <p:nvPr/>
        </p:nvGrpSpPr>
        <p:grpSpPr>
          <a:xfrm>
            <a:off x="645212" y="4418498"/>
            <a:ext cx="371210" cy="378338"/>
            <a:chOff x="8275851" y="2438560"/>
            <a:chExt cx="481591" cy="490838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39D5B2CE-9050-EC6D-BCF7-217E4801361D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Google Shape;601;p3">
              <a:extLst>
                <a:ext uri="{FF2B5EF4-FFF2-40B4-BE49-F238E27FC236}">
                  <a16:creationId xmlns:a16="http://schemas.microsoft.com/office/drawing/2014/main" id="{0C511B86-1FF9-0BBB-0119-829A98E97380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455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800" b="1" dirty="0">
                <a:latin typeface="Open Sans"/>
                <a:ea typeface="Open Sans"/>
                <a:cs typeface="Open Sans"/>
                <a:sym typeface="Open Sans"/>
              </a:rPr>
              <a:t>Апробация для детей с ОВЗ</a:t>
            </a:r>
            <a:endParaRPr sz="3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</p:nvPr>
        </p:nvSpPr>
        <p:spPr>
          <a:xfrm>
            <a:off x="689372" y="1974785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800" b="1" dirty="0">
                <a:solidFill>
                  <a:schemeClr val="accent1"/>
                </a:solidFill>
              </a:rPr>
              <a:t>IT-Куб </a:t>
            </a:r>
            <a:r>
              <a:rPr lang="ru-RU" sz="1800" b="1" dirty="0" err="1">
                <a:solidFill>
                  <a:schemeClr val="accent1"/>
                </a:solidFill>
              </a:rPr>
              <a:t>г.Смоленск</a:t>
            </a:r>
            <a:r>
              <a:rPr lang="ru-RU" sz="1800" b="1" dirty="0">
                <a:solidFill>
                  <a:schemeClr val="accent1"/>
                </a:solidFill>
              </a:rPr>
              <a:t> (наставник - </a:t>
            </a:r>
            <a:r>
              <a:rPr lang="ru-RU" sz="1800" b="1" dirty="0" err="1">
                <a:solidFill>
                  <a:schemeClr val="accent1"/>
                </a:solidFill>
              </a:rPr>
              <a:t>Вятошин</a:t>
            </a:r>
            <a:r>
              <a:rPr lang="ru-RU" sz="1800" b="1" dirty="0">
                <a:solidFill>
                  <a:schemeClr val="accent1"/>
                </a:solidFill>
              </a:rPr>
              <a:t> Р.А.).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800" b="1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Кейс разработан в рамках </a:t>
            </a:r>
            <a:r>
              <a:rPr lang="ru-RU" sz="1600" dirty="0" err="1">
                <a:solidFill>
                  <a:schemeClr val="accent1"/>
                </a:solidFill>
              </a:rPr>
              <a:t>хакатона</a:t>
            </a:r>
            <a:r>
              <a:rPr lang="ru-RU" sz="1600" dirty="0">
                <a:solidFill>
                  <a:schemeClr val="accent1"/>
                </a:solidFill>
              </a:rPr>
              <a:t> «</a:t>
            </a:r>
            <a:r>
              <a:rPr lang="ru-RU" sz="1600" b="1" dirty="0">
                <a:solidFill>
                  <a:schemeClr val="accent1"/>
                </a:solidFill>
              </a:rPr>
              <a:t>Окно в VR</a:t>
            </a:r>
            <a:r>
              <a:rPr lang="ru-RU" sz="1600" dirty="0">
                <a:solidFill>
                  <a:schemeClr val="accent1"/>
                </a:solidFill>
              </a:rPr>
              <a:t>»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Команда разрабатывала социально-значимый проект для адаптации детей от ГБОУ школы №4 Василеостровского района СПб, в котором ребенку предложено отработать алгоритм действий при походе в продуктовый магазин со списком покупок.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В сентябре 2023</a:t>
            </a:r>
            <a:r>
              <a:rPr lang="en-US" sz="1600" dirty="0">
                <a:solidFill>
                  <a:schemeClr val="accent1"/>
                </a:solidFill>
              </a:rPr>
              <a:t>/24 </a:t>
            </a:r>
            <a:r>
              <a:rPr lang="ru-RU" sz="1600" dirty="0">
                <a:solidFill>
                  <a:schemeClr val="accent1"/>
                </a:solidFill>
              </a:rPr>
              <a:t>учебного года проекты победителей и призеров будут апробироваться на площадке школы.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1" y="1974785"/>
            <a:ext cx="3780864" cy="1892407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028017"/>
            <a:ext cx="3780864" cy="192791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sonar\Downloads\Telegram Desktop\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597" y="482598"/>
            <a:ext cx="1206501" cy="12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3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https://travelsoul.ru/wp-content/uploads/3/e/e/3eea7966fcf0b83db810e266bece054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23787" r="20478" b="26563"/>
          <a:stretch/>
        </p:blipFill>
        <p:spPr bwMode="auto">
          <a:xfrm>
            <a:off x="6879173" y="1646745"/>
            <a:ext cx="1914637" cy="14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9" name="Google Shape;709;p11"/>
          <p:cNvSpPr txBox="1">
            <a:spLocks noGrp="1"/>
          </p:cNvSpPr>
          <p:nvPr>
            <p:ph type="title" idx="4294967295"/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800" b="1" dirty="0">
                <a:latin typeface="Open Sans"/>
                <a:ea typeface="Open Sans"/>
                <a:cs typeface="Open Sans"/>
                <a:sym typeface="Open Sans"/>
              </a:rPr>
              <a:t>Кейс для авиакомпании</a:t>
            </a:r>
            <a:endParaRPr sz="3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</p:nvPr>
        </p:nvSpPr>
        <p:spPr>
          <a:xfrm>
            <a:off x="689372" y="1682955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800" b="1" dirty="0">
                <a:solidFill>
                  <a:schemeClr val="accent1"/>
                </a:solidFill>
              </a:rPr>
              <a:t>МБОУ СОШ №1 </a:t>
            </a:r>
            <a:r>
              <a:rPr lang="ru-RU" sz="1800" b="1" dirty="0" err="1">
                <a:solidFill>
                  <a:schemeClr val="accent1"/>
                </a:solidFill>
              </a:rPr>
              <a:t>г.Углегорск</a:t>
            </a:r>
            <a:r>
              <a:rPr lang="ru-RU" sz="1800" b="1" dirty="0">
                <a:solidFill>
                  <a:schemeClr val="accent1"/>
                </a:solidFill>
              </a:rPr>
              <a:t>, Сахалинская область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800" b="1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Кейс разработан в рамках хакатона «</a:t>
            </a:r>
            <a:r>
              <a:rPr lang="ru-RU" sz="1600" b="1" dirty="0">
                <a:solidFill>
                  <a:schemeClr val="accent1"/>
                </a:solidFill>
              </a:rPr>
              <a:t>VR </a:t>
            </a:r>
            <a:r>
              <a:rPr lang="ru-RU" sz="1600" b="1" dirty="0" err="1">
                <a:solidFill>
                  <a:schemeClr val="accent1"/>
                </a:solidFill>
              </a:rPr>
              <a:t>Sakh</a:t>
            </a:r>
            <a:r>
              <a:rPr lang="ru-RU" sz="1600" dirty="0">
                <a:solidFill>
                  <a:schemeClr val="accent1"/>
                </a:solidFill>
              </a:rPr>
              <a:t>» по заказу авиакомпании «Аврора».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Тренажер позволяет достоверно воспроизвести условия авиасалона с пассажирами, которые готовятся к вылету, что является преимуществом перед классическим обучением, основанным на ролевой игре.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Тренажер разработан командой учеников 10 класса «</a:t>
            </a:r>
            <a:r>
              <a:rPr lang="ru-RU" sz="1600" dirty="0" err="1">
                <a:solidFill>
                  <a:schemeClr val="accent1"/>
                </a:solidFill>
              </a:rPr>
              <a:t>Ternity</a:t>
            </a:r>
            <a:r>
              <a:rPr lang="ru-RU" sz="1600" dirty="0">
                <a:solidFill>
                  <a:schemeClr val="accent1"/>
                </a:solidFill>
              </a:rPr>
              <a:t>»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Сотрудничество продолжается:  участники </a:t>
            </a:r>
            <a:r>
              <a:rPr lang="ru-RU" sz="1600" dirty="0" err="1">
                <a:solidFill>
                  <a:schemeClr val="accent1"/>
                </a:solidFill>
              </a:rPr>
              <a:t>хакатона</a:t>
            </a:r>
            <a:r>
              <a:rPr lang="ru-RU" sz="1600" dirty="0">
                <a:solidFill>
                  <a:schemeClr val="accent1"/>
                </a:solidFill>
              </a:rPr>
              <a:t> разрабатывают для «Авроры» </a:t>
            </a:r>
            <a:r>
              <a:rPr lang="en-US" sz="1600" dirty="0">
                <a:solidFill>
                  <a:schemeClr val="accent1"/>
                </a:solidFill>
              </a:rPr>
              <a:t>VR-</a:t>
            </a:r>
            <a:r>
              <a:rPr lang="ru-RU" sz="1600" dirty="0">
                <a:solidFill>
                  <a:schemeClr val="accent1"/>
                </a:solidFill>
              </a:rPr>
              <a:t>игру для вовлечения посетителей выставок.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01" y="3698110"/>
            <a:ext cx="4646158" cy="226974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data:image/png;base64,iVBORw0KGgoAAAANSUhEUgAAAXsAAAEtCAYAAADp6cDhAAAAAXNSR0IArs4c6QAAIABJREFUeF7svWmMZVlyHhb37e/lnllVXdVVvUwvs8+QQ1LmKpkybcmETVsSLRk2YFnyBtgwKNMGSJAC/MOAZEAE/cMgZcgCDAgUPBQggKABw7JEESBBS9yGIofDmeGQnJ5ea8k98+2rEds5cc499y1Zr7uqejKB7sp87964557li4gv4sTJ/ub/8vMzWOGn3R3C2WUP8KYMgP6lnxn/lhMmH/jPwyvor0QLZvqhfVDGjwme656Kn0o7Cq/D+83DMrkwbgI9BL/zjSvsJPd+M75lpd5coeOvL11zD+Rn0ZofcC3uugeeqh7IfvKnP0/wlCFSWeC2f5smD0cTeHTaJiAMcK0I7Al/FbHzyO5wNRRmlIg8nJrHaDoXT0VgAOqm/f7zTMDZy3PL34F8Bvgt9k2RPIfu0l+F111p2NcNSN9s8q7U6dc3XffAh7IHsr/50z8/g2zGFrOAWgD85rURKiazGbz36MLrBWuBy6cRbicsfmPnF7gCKRmqKtKQJQrFKJ0iaCtUBHaIjRZaZKyrvAxYOVz/PCs9sG7l96y893U7n8UeaDWqMJ3OoFTKoNsfrfwKZNkjSLHRPCOKhH4KLHv86vCsA4PBOAniSmPQMlpA4QR2vsFIsqYVOPXzOdQM+xhm4Zo/k9Dr9EKCUko2ag6IB+27BvqVZ+AHcEOxZ2Y9zg+gIdePuO6Bx+iB3a0G/Pnv+yz8v7/2RTi77K8sKUPOnkB+DrjHUtvdgXsYw1uI6kljXbA4ZfmyUgipnpxlHxthgTxVUb4dEfyHr7AI7PVqRz9xqwvtQPulU5rXVv7Ks/EJ3rDqGniCTb1+9DdxD/wnP/Rd8I//6RegN3hMy164nIVdORpP4OEJ8/aBIUx/BPDvZLHXgACYu8MDqZOnHkYEmAmLfa4jvoDf97EED+b51nk9tIiP9+94beEvnEQf8AU61mzT+FkzNx7zAbfx+nHXPbC31YRqtQKPTi5znYGW/Sv3bsHvfOWtK3UUcfYahAwkKGedEIu80YPjS+KPHKwt4LgVCD2YekDMZ7Ao+ArYh0a/URcFCiSghBIvYN7NAnjwmERGTqwIFDKsVbhIIVxplK5verweQG9rupr3SiqhKDB/TfU/3nhc313YAz/0/d8Kv/+VN+AbD8+Da7ISwIvf04Htl4YwPC/B1395C0bd0ko9ydk4ZvIuQ+cgoD066QBa+AEAOtTOUxj5jBx+qFcWtt2h/U8eQSKnMW8/p1yNZGYnt7sgTzJQYKZZC6mc6/DsSpPvyVx8jdRPpt+vn7pMD3zq1TtwsLcNv/rbfwiv9o9hlJXhrfouVBpT+Nx/ceJE3P/tFrzz661lRLprsp/86Z+fKexqoNZLKA5gHZ11oD8Yp3NP5uTch4mOAri6/lxUN1IEqVdK43qYiK/ZRelUfifVY75XMi4KYHh7DFprEDsZlyBzcHnaZ6WRur5YeqB4Tqa6KGWdh/x8KA+/K5VKxam21+Nw3QPvcw8ghPyF4y/Dx9sP6El/9+73wGWzDp/+j06hvj2lz/7wF3bg4t3qSi3xAVrJyFnmbuQ9LztxkFbXYgiYKcs9GaRVF6EI8BNmdQi4+hfDNC9oRt+kBb8oHz/uCAV9CcDm+mmFVM1l+vj6museuO6Bb84eqE/H8CPv/BpUZgzs/3L7JfiV/Vfhoz90DtsvjmA2y+Bf/e/7MBm53Em67qMv3oRPvvIc/N+/9hXHutge5NRL2S2a5O4ZOsVk9beOx1Pi7fVnKe5exMTgS/cmYpqqFALHOwn69ubITV/E3zsdZWIIqTlmKJ9COsfqGwkOX+fef3ALluYVZRHjhrk5G+HmNsnP9fXIy1kNubX0eD20mqez+FnX8hb30bwrHr//arMJ/PX7vwX7oy496LJch79397th67URvPqDl/Dur2/Ae7/ddI0olzL41o/dg//4B78NptMp/B+/+BvwlTce5Ropm6oM2IbKQmiR+EOWc//oEiYT1j6E1y7wydtrA/wOgD7Pm6bo8yDf3mqVIKU+FaR1eZnBC8/j3BfGBArAPvcm5j2v2eHHWzbL3B2nTOqcKbq36HuVsy559PzEBFh3iue1vGVmSfE1T2v/NacjeGVwCj94+BWozibwW9svwi/ffBW+/b88hQf/5Hl4+w2fZ/9X/93vgM+89jxttsKf3/zSm/CP/unvJsBe8+wjGmdRJ6BY5O17weYqD/LxPA/1gLGiBRwde+NVBysQ/V/A68dZ+fa9jHkdAfRcfWy5eXNhqLDSxFEuZZW6wWwMe7z5+E1897rVpcufWrN1/U08RNev/r72QGM2gT/XfhM++8IuHP+ZPwezj1zAR8qvwc/94r+Cdx6dwV/4/k/DZ15/3rVhMBzB7331bfhHv/T788He0Thz0i6tBLu5KrDsUwFaZ/GyweOAXDPv87XHigEzoEvCd/IRAzWtzJOSRdSkLbKxzFv4HmgChWM00Dw6x9bU4dDBVWmF93UufeDC0/TK1V3fZ1PeB97t1w98hnvg1XsH8N/85e8Nqhp0uj1oNhtwdHwOX3nzGE5OL+BffOltxlWkkBO0uAvQMh5Jpcc0a5PrrsFwDIenHfc5g6KidiIMKw1IseNFvL2SQbm2J14mZ3cn0Dhxm2//MqmYUWnLQnnOui9O/XyG599106974LoHPqAeePWFGwz20c8v/PIX4dd+942lW+Fq47AlaqzhJaz78WQKD4/bQbaL4+1jCsUabwGfL7Z4YK37iz3Hmthopc3NKRFf6lgrZWqPFIOzyCcL3HsD7j7bH0sEazVFU0slXxdIs3Myb8nHFnqaRjTeVlDiw7qF/ByUh8Eq3TeSS6mM4/ixPF8l6krywhV4dc9l6ZV8feGHqgeyUglKpTJkpTK8dPcm/NUf/FZo1UsgtDy965XAPt4+vmyv4QLCIC3upPXw6Pka/i1R8iBIvknY+SFRzumTEvElUNDobyoAFvgZ4qIYbyMP49GyzNE5/H3YJO+9xErENcl1wzc3d79sVoyC+7LXL5qjmnqbZZgzj0kEBe7qkmEBK286m9K8Tv0se6aBVWZs0OBuyHl+56I39t8virctL0nm/oq1sxbJv25fuodqzU3YufU81Db3oFSuQFauQLlcht7FMdycPoK/9u/9a8GNK4O9K4S2Qp49WU4yNU/Ou0G5TUflCEAn11LCsidALSDB5wY7o/URVLmJsoNiYC6clELBxN/7bCNT0nPREnVeR8HLLVoZH7Lv1wXmvluWROul+3Hd8pZ+8PWF3+Q9cOvlj8HWnVe8uTqdwvmDN+H4za9Sps2//69/Gr7vc6/AL/3GV6FVr8F3fvZl+PUvvgm/8oU/guPz3sLeCw4vyWncJJUTuqRYVxkB31u/guSp3aYBVSPFErwjYA6HCt3yQrDPydNW2NSdBXEE00UanLWufxKiE3GJFEQE8goUyMIRegYvWAzo4RwqSnvUV7+W9wxOgusmL9UDCOLf/smX4NHxORwPqvDcx77d3Xf4tS/AxbHPlz/YacFP/uf/Fvz9X/h1ODptw0/8Z/8mXYtla/7Zr38N/vlvfm3uM6lcgrqP7Jhybftlf6ZI5Ty6cA6oo1hEQA4sVRc4i9jQOEkvtqC8cIHHG36ce9gSjrIc5JKw2D1ZFZ4/ONf5XnSy1rId/Yxftyj/vbh+dPrFU1RA8NmKBvoHLu8ZH8/r5q+nB0pZBj/4fZ+E3/j9b1Aq+/Of/FNQqTXh6I0vQffc18LBp/07f/qT8G/8qdfhzfun8L9+/lfhL/7Zz5Clrz//7Nf/EP7Jv/hqYcMkG4ctYntS1bK8GnKU94/aMB5PTPliPWkkqiVjkT8oO8ArM6LWg0bnrPsYYWVxB8rFCkx8H1iMGnQV0jUF4NYCjQ+cpefa9EoXxJV3u9LcWBGxFj5jvfKWT3v0R0DaJsZzbJE8f/1y8tIKxHsV9vmLa+jMO9CA32pleQvGa5G8hcN9fcFT3wPlcgl+8E9/Fu4/OoEvfLm4dDHukv2v//L3wkfuHtA7/dQ/+Odw1h7AT/z1H4DNVp2w8//8f74Av/PVd4rB3p1Bayx6ziQptvDjIJTl7XMgmbJs4921vFRcI5n3L2pzlNeSui558HfioYW57xEVFV0Xts82IHFgSXDxEmfaPvXTc7UGLms0LCt1oYewrCC5bu3te8qDmSt2z/XlT0kPNOtV+B//qz8PtWqZWvR//cqX4Fd/5+vwb3/3x+C7v+Vl+Me/9HvwpT++D5Irk2y14+zxW2fZK4+zBJ2Dl5y3+3DRGXiwNlay36Rknm+4dv2+ILNRl6T8W3D601zu3moO70HQ+87VKRw3cO0z+RwphaZvV8BE8ZM+JBurlgdI7e95teSxj32KpOvHJGjOl8fzFy3sJyuvCB90fS2kjJ4SgLluxtPTA416FX7sP/2zsLPZhNFoDL/4K38A//KL31ipgT5AG6VIrrLBqtcfwXEQpHVmU2Szh9gd2fJGWRTUFYnN/WT0lMWks3KWzKIxWTz8a7j7NUcVsaYsLovrXjTaK7DSUH04Lo6D4GkTpEgLh4FdGmcxLOaew1Co1a8mrzhgnJa36IyIVeR9OGbB9VtcpQeajSpUK2U6iKfTH7qU92VlBdk4uZNEljyXFjdXPThKVMA05xbmrWELyMtSOBbIo1c0D8gFae2lgVcxv5uSXknka7BmCfPuixioefKWHbDr6/wcKMp1v0ofrZseSlWKvUq7ru+57oF19UD2P/zPPzer1ypu85NNOwx21EZPjHn79w4vos1VBgTVAosNnxyNLny8vS5AzjC4Rk2yVFNIn0c7YfVCucgk6rAnELY31cFzKZ2o1MJcefIazwL4L0vZ8Ltw4HTez3x5+fHl+ehN8+V22moLniV5PAsXve+C3r0u8LYuZPwQysn+yo/+7OzGTgvwoFsHnlqLfdHKNR2CvD0eaMJT1qB1qiiaQ9d85ZtgY1W8HVVkF23Uipc4w7pDVikk5LN+cmWYgwE23kbCVM9ROSaLZ377PpyFE5ZVCsuuoavIm5eP/80mb9l+vr7um6cHsv/gb/wMQdlz+xuws9lwWTjLLg4FtsKiaNKXITiyAeKN4ZB8j3fSei8ipHtyuiAC5dzVURS4iG5xSqOgMFrebsyfZ5t6X3zhRc98FqbesiUBln2X+fJWTxd9tuUt22vmutW76AoPub7lWe8BB/ZoFd3cbcHuVnOhK64vbfepTqZ4clU7T+UYZExBnbr/nuOMLOo5EzkJnZ6lmZNtY/ijZJqmH1ZWelYx5YfcUTb41YKqmJzWuq4qKOuZfuFG6Zhrm/+MdH66rcYaysP3n3fG6+J89w+XvFTvhoZWfjwWzcf1zIprKR+2HiCwV3hFENrfaQLSOi6DYInql0SWzGbw6KQNozGfXOWonLj6ZQD+cXeGdm9oWIfWvyuOZs3sSFxAJ0mr3CVGXCyZL7VVMOfb4w7s5wE9XxQogw+Dlf9hWxBP+n2W9aiXbee65S373Ovrnr4eyH74R36GTU3zs7/VhFv7LfnEmLULOPzDkw4MRuMATy1n7kA1aX0nKBqrhXLIaNIYrVaIzGa+zVSepEaY7bTS2kB8II/fvwiYQ7omUlYaWrQX0aOfTTrHpjkurldTNNm9pXot7yrqvqj/5nufy0PPap7dYrnX8hb30bwr1td/2Q8LZ28fhzWTtzcb8NzeBn28KE+YrwE4u7RBWmtye4Vhp7fbe+U8gfCl55VPcKFd2xeRcrDP8kUL8kAvNreBfdF+izaHmea6Z81Lw9RgRFAq4vGmwvt997otw3WlOGq71i1vXf259n5b887cdb3nIjnrGh+PJrK7f9GDl/z+aR+ndbaPwd4Apg96zmB/pwU3dzcWc/hykwZpwzo23jKOkh95OMjKjb/x0BweQutH0E+i4vIJaccgyvdMY38I4+INuFTJmK4p8ASS76uaxQD+1a3kJWd0wWVXf27a2nj/5K1q3Sxq36ry0h3o33fd8h5vXK/vvu6BVA8kLXsGYbbWtzfrcHt/Kwn4BGaGNkHMe+fw3EUfrbUb0B22JQ578yZ6sWUf7kTNpdrnTXp5pagV5s/C9umdspOW9VPa/Q6s+4L5lvMAnMJ7OifoouJkq7b6Wp7R9qt2Xlxsz91/dWVzdQV9hcZf3/JEe8CDvTWDTZMoaLvdhBu7JmgbfW9vfXTahsFwovoifLk5OfcsIw+587IfrXWvd6fEhNAclT02KUULMi1dVcOFYK9vXRSctt8/qXo5604JetrlPdFldv3w6x548j0QBmhj49oUvsQc/NsHmwaQw8ardX2mm6u0yrHdnUqeQBTwFCQuqFrvKhGIAWw8iVg7RbtvDcIHKiTILvLfGHo+eTK7DSYu2vlKj04IDJTOCvGA1aeJH0jl/Ip3nlqU9r8Xpf+pgk3J45RKq3aL5fFxgb5HUF76zFiWp0XOfKzGFlfD358Gef594v5bvn0sY77FnT9zl6dcWHDOylgob5VDLFafkNd3PAU9ENI4sWFtrF6idFp1eO5gE7Dgvv7YXHv8DE+uOr7o0poMANyBeqLaZKJsQtw3eas74QU4izl0PQjfc7ntyTrLczY9hQCaGrscmFuKa06Vzacx937publWi96C+tItSF6okaAYZK8qde3yZP/G2ton8haePLTW8bpqb673vqc+CCzZgOt666sGbbMf/hs/649mmtcaMSZ2Nxtwa38z4PAt4A/HE8q3R4DN0ycm8GqB2SW/pJnzpbJy4jRHNTCTgCvPSWuB9OHixnKaR+Pk1lKkpfIKYX5q56oTZN0c7LW8VUcg8njXTNOtezyeuh1+j9fd13fP6QGicQj6YhM99sZFCF621arB7RtboYUv90+mM7h/dEkuZQ66zfYtl0MT0DjkwOa4+wDsAzQNqRySGWqYnDh3jWbURMqAXWiTsywKwbMucvpWYhEXvm9AXamikQ7Ws3qToGB5taJRTF0TfubSFAvS98LkoichT/q8wAJarX1ou8hJVmuWVzQCV23fsyovbPeiObro+5wPv6CY26ryVlk3j6Mr1tWuhBX8OM2yJAdvqvLHCDJJnoiV2pQXBfyDLcDjsuKfh8eXbiet0xnzgpXO0I58AfEmEka6AXXDk8ZUSQT8PodHKSbTckMzFfbtCpuhYmVmZbpm0S9+V23OE6KbtH9THFtqoViFyd9jKWCWHXPfMV//fsizi8AqZ/+2T7Z9qZEJ/bP3p338/mEs4nHGYxV5qbnkx8b638u1z8qz8zWev8vO52t5HuDm9WfRfEn1H4CncXjmSW32RPGWhOXfqlfgxed2bCEUmsCXnT6ctwdhsbMI7PN0BwMwL6zYPNeS8XJACN0cA0fBkYAJy52Xd/gsZ7knc4LkDrGMFwVoSXocoE1VxRSXxXP24XsX9UUMyVzXHXstsi6CYHRB0C+6RpVDQh36uv3SgCSlYOXJ7759UctXbd8Tl5fYpfoY75ukUBLyVF3nVkVi7PKGipkT5vokdb+UvEJT6PqLp7wHOBvH/sTKwmJqbARlABuNKty5sQWVcsnZoHiYCVI5+qNWpUX/4KHmj9BOD3svtIhTFpn/LJYf2zIK+M6NMRfkVY15lnw5r+BBqIby1FJClYlySGvksK2sqPinSOvba/RKte7tqCxrhak8Pzm8tfs0ylP1UrT6lu0/b+EkwTGa4fk0AOv1hmO7mrx5HKtVz8u8b9Ecs7Nylf5LeQmpORHPobhvdD4/jrzUvfPkxf0V982zLM/2t2DAX/qRn5nliRjTCUXgr44AMODfvbkN5TKfAYo/9w8vASth5kBdrPK4Gz2vHE8Un1KZr/bnrZacV2AMGpLoQDoGS/8F3WJLARlYjSPglge3UyZ4rziybLl71z7kmLl43Ko/avnHBpmFKB+jKLQP3WMXytO4grQ98Dzi/nb0kTk/QJ7k2qf9sU55OGZ46jKlDRtv76rte1/lRWxktBDdeEQsdtB/pn3B/JnzvvE8C8dDvNIYFFaQl57H89XbqnN/wQnSq4tbe6T66XvfzIJ9YjzznWaNQfN7s1GBeze3ycLHn0enHcDyCSHYhzat/StMjLEt8VdFiS35QK5bFJbuCRHG2nREtSQMjLCVeSvFAf8CDt/JyTdcqkCgMsSr8j2vxMzCVDo3QiLDvVP4Yh745qr23HgrxRRuobYU2GJ5dtrPlycWSIJF1IbFvsj65HH/rU8et3jd8oL9G2bsradVDDO+roxZVTL9UvNFxqOwxHdKXgpnl0KWFQB63fJWePQzfKmhcRJTJGXVxx6lRzTYbNXgzsEWVColOL3oQbs75Anv8DJMeDe3OkxjXJwPtwnslOdIrXg9JNxk56SmRy5fKHpssCAiyqSoDVY1+HlhgFjYdZip1xO/qz9ZNf98e62Jr5ggrFcSHh49QGov2H8NjBrlp+BxLc+OxxX7LzAqnqA8s66C8b1q+4rkBevXUkLxKozms6EnQzQKr/PfFcsL410xLfX48kLMf9rlidJOWvYmDTCZkmlz2iOTq1Wvwou3t6HbG8HJRc/bHomAZS7QOadOTqxQwwBobH2LlWa5m4QuCwKarn59TPnkrU1L6RTn3PPLUBCTTTwOWRC1NU0GokPdarwTvd+c8arTy9tjQlm4IKZYltI1NPntoqbx8GfGOnmOx3oceZ4+oYqp8iymlDj7KLbQuX1TH+wP2vfBy8Numz8eYpTQuyxuX1KeBUU1chLy2DsIx2N98jxHlHvfq7TPLNS58pwZGHqG1pZMm3y6HlOJHHmT7lqeHxCicXjiIMmJizEiEGKQTFn7OvNELmbpYLXM4/NuotoNA1/RQKapGmMjx0apa09oB3stk599nt83XoSdJ+nNtYKepuVzNsxE4gjImJvHb2KLhtthqZbQegmt9PkWP0ApKxHrMp1yho5CK99XZIXodykSgD/T9uXl+SWVt8jmyNM9BgL92r50PyzRvnXLE4CN3/fK7VtCXmjUpDwwD/NF41FM2T0Zed5cSo1hDMcp6iAF2dZcWERBxKvRr6d0ssMybYjNlbz69ebW0yEv+ys/+ndnuBHK1X6RfqDuKQJ2+16JscKPGrUKlEoFLqvgTQ7w3ed2UqY61WcBetonhMcAYhIKIrxPLe8wOltIF5kUTK4cIVazWanu3WZTmM7GufCPhcdY9YUuqN32YBVxOvi41WzAx168AYenbXjz0Rm1aL68RMqrWRvxvSl5oSq6lmdDMGvpv8BeyVu0qWc4A05ow8D7CPK5VpUXVpzNQ9xq8nTuF79D8T7JUDGG8/zplGdVSzrFPH6nuH/t94s9p1Ba9t/+T/9ghsFUTJf0E8TTIM7JmqfI3EWhcKyh06yV3eEnwQ5Xqa+TonJi+9NryMjuSboHefvV3WWud7RFHFOwSt+m86dGQbcqJbTWbDaRXcT8ZZEdYr+L7R7RI/lMIltuOaIbylkGe9st6PQG0BvyqWGBXWFmiFdIvoBWzvZDxYYb58Jjez2eLZKnilH77wnKc/PK7CR2WVVXaN8Tk6drR9oc2412qtIYz3vfnOcXzZdo3q8uTz3COBfCf+69Ru5RjSfYpZj3Zj8YedyiorZyC0No9JaShcXQw163PEs5pvuP2vmjf/sfziaTKWXP4PmxXtN6iJ03mZJIZiYI3ouATxURZeLlKl+6hRaBecEmKwdIAcjmkT/pOUSsglcN8oUIT1v11h30mRZ2IiLIT2eTkMdNbBSLmhFSJAGAWu7fKw77bp5m8J96F9/kyGpwOLL2U23RSR4vOFZADP5241WR5ciLgae99WBCBbRmeWb5eaVuePUkmTWnfWuU5/qDOsD3yLz+0x4sIj+Zgg3PWZgvb34aro6xM8SiIpvxfNF3Km4fz5mgymnkXeTnR7Hly7Mp/D62ch9XnkWieesr0oUGDue1P7UeVnvf8LncwnB92fnOv2c/+rd+jlJYJpMZ3D9uU258YIXaYK2qsZRFHfZ2oCnwq3q1DGXZeKWDnrMieYTYanSMigXYUL9zADQ+TCScioJJcbQtsFR9Y+UFBemT7RPYktWltj1Mp5hm6vtOXqWQvoktAl77Jnjp+Gc/rPn2hFo8lvG0yeOu8+/4uO1LytOg8xX673HkWeUV2iDR+y5oX0q5zpcnx4YWvO9ieWyaurkjJRzs/FUZoYHhE4YL4UDWkR5rGppKuVUXJCDHMh2YGa82BbReuYcJzU9aXrx2YwN61fatIk/xPPvRv/1zzridzGZwfNaF/nASlC6w7kjQwYFWMOniBT1eq5ShSnn4EWjb2RRbtQs2O4QWeNhlOXCUr2P1EagHIzA1iV1T0SpDqgYw8MqHtcQBM29dWM2bYtBVF4UlHOJAoJUXaNNEwFcXR2jhqbaPYymhHZMKIBfKy2XXmMNhnJ0Tw8Sc972WF227yPtd3uZadr6E4+tnAZMm8+XxvX6p52HmqvLyLELclrB9HibsObSeIEmxEtYr8gAbIpqlWDxp4y1lC3Prkhf64Hmr3I7YMu1bRh7ROEFwNgN4eNKBforvNXge5aXloyjWpDAWXa2cQbWCPD4beaHVIjfJqDgtlFDhggnKJpgrvKaxg++ekz6C1tR9WVzeYDodwWzGfHhKI8dWUcqisW6oqgInL7rBTVKz49QcKeA6zQa7tGXUvqdEnk7pdb3vXHkGoZbtvw9MXjQmj92+RfKiHbg8Hbzjb6HPrhNF+JQVGt+Tk5c4pIjTkGUvTCKOFS7zuH3h3/Ydll1vfnytessnQHxY5XnL3rwhUjqYI98bjAxOOF/Pj0ls8seoFhgBvoTlrb0N2GjWaOMVxguoHLJNx3QWeBjICLSdLxbpKeQALa228SUXUo6CVyrxtPa8KqdOjk36ZA5Dg7kaauNwGgfdZOozuECQCWpai8rb43OePUdeQme6j9IKKeDTfBptQank0BoJA2juu6B9nj5QV7+ojU+0fUscPlHYPjPh/HKwlmn6jZeRp3fOm2v+moLxSBn6krYIAAAgAElEQVRSj/W+eYHX7Uv1yQc/HgGNQ00yXuPhWZczOuZtF7VeZuxxGuuKZM+A6ue88NwOWfd4Vu3ZpW684hoqUwV+t9l2DpkiKyKwRiLIdfhvZ30BouTy70kBTZmPdzny1sJIWUdWYRRpP26AbnKy7mVonftG07F9UXWHGPK9PLWgwiCNf+2iE6HC9sZpcTElZOWFGrcIYsK0vadZnvZt0Xis+r5Onmxss4qbvnNB7/kq05IW5B0m5S2vMp+cvJQ6y38Wts970t47jLnkVfrPriC/ZmR1Rv6QIkmRhRuajOq5W8I0D++L+kDXCwNpTOesKi/7az/x92d7W43w/YTJQOBF67vbR8qiwP6NAJ6an+p/ea9atQwv3d516VVHZx2y7oMhEiufrH1EOPnxr55XAI6uyG3jiqLctn+N52HzIvBdEeCns5FTdEWWlv88peki7ekGLAzGKiUVLtFQnt+1m9auNti5SB73FaZUlmRYtT+97Jw8Sr+0/a6HuKiIWF7IdL7/8mJO7THbF69pO3ap/jMZSl6RCySZcxn8GIeURm48riAvpO50PGTMoiqC4S7wXJXywOpzczyoElhYMCc4N9q+b4whYdXBYnlpmDVzNQHLRequyAwJkxeXt7qL5QWmUFCCa1HbitTKMs+aJ5vq2WOJg93NOtW0URLa4SAGbS/70OlxnZtC5saWaomNW21BBnBrdwN2t5uuTRftPtFFsn7C4K3MU6Z5CIILnYyiVMkAxmKgd0qEu5efMyagLwpCpHRFqoOL3fDwalWhmltM/VtQ+34R1aGThMNaXKYhz60acM4T/7lXSbbP9Jsb6iVfeGl5y6wIY4Iset8cdhfIn9++dL8uaqr1GMPxuKK8BM0nMzg57gvbVyRvCbouOffXLG9R+6+/X64H5PASpleQS6dsGWM8KlhedAZ0IIkGWDivN6EBU0AvMxzB6qMvHLicW/z79KJLdA6DvT80yzbf1XSRQ8yJ7pnG3oBNw+QH5uP0kjGjDVdlAjOYTPqm1HDe0k27Uar+jIuQgFfyGjRlzJjd+DluPPO7eUN1muc6+TmryfMyY5c9SVUsbN+y8sSBDdyM+KQsYwVE42XDZkE/fMjlafjSuf+P/b46yrII3aLlhRqeRLXMeITXeBCwC1+vsesoWNHRVkAz76P22XkQGmCFZow8KPQs83JiT/zDIC/0vD1JxbiR/fCP/KwiEcEUHiiO1SvjrkDARcC/6A5d2dYA4iIFERRQkws3mzW4d2vHjTp+/OjkEhi3/cRQMPNTRiwgl//uUJrawkwPW/9WjgWz4H3kdixjwJk1rGzW/ZMydpMUS5EJHjXIX2bploQLvqI8y52n2pf7rMCK14+fuLyCgbxy+55xeQFFkaCU0rRf/qWXnX/rlpdSE+taq0s6pEs/7mmWx2BvlDL+2qxXYG+rSbVt4p/LzgBO2/1ohyhf5V60QMnfPtiC3W2JDwBAfzCCs8u+uzEunVAUF1Zl4Hh2B95KxcSWhaGmM+TjJzCdDoIdfUuPprlwmSyDVeQ+vrxwqj05eUVT/qrtewrkzUWwK7RvzfIsBz8PpsPviq2Cq8mLn+zlr0fesrB/Fcidd8+HQx7TOBap5b0qpQxu7LYoayb4mc2g0+fyxXRp/vgof3n03St396Ferzjj+/isA8Oxt6pdnRJjoau9H8ddrWJw15gCLpzZoxw/K4HJFL0SzawRSieXKb8Inot4KnWJpQNzHJe3xpVfjt0spbHUEvNnvKY4M9+OfKiK2/B+y/MBtnT7dDyXbV/gaif67+mRl9+7QEsot7tTQSI9Hjm+NLKt1iHPwtQHI0/XT37+pd53cfu8vHwczfrrMRcRr+MUbeORg69+luQti1O+/0Kw1/eVmYv1bDBTBwO4TEX7yXvRGcJFpy8USsTdJ/oVd8++9sINJwPLMjw6aZNInwmTyvIUXRSPi7RF7yXwj3BWtRjy+4OhPxN3UTc91vdzlF9g3SxpLCQP9ZYGhhkVvpiZ0ba5QHORPKXA3Nb2VHAu8W7z5NGUcVRxvn2pe59peQasU5bsyu+7RnlxtH7Z9hWuhSXm77y5m5O7hLwge+exFuk3583ZX/qRn+UK9rJnKtx5zyOw1azC7pZk0Ij7iZOlOxjDidSsD/REImsHz6jdURlI4QzHFJyNqRsdBk/hRI5HAPpiMalFL0rGcf7ub4DhCFM8OevHEE4FNR5S19g3DCeLWtBksTv3XBuat+jd9S44ux55cbjc7VKWwLdtX2z1s5/DPeO/s1aVTwXHdFiUvR55GR3osi552CpU7t+M8mj8zfrU8ts2REvj64okhFYzK3rff8vK82vKyJPqpmSDyfwLgu6Jz0Ib0S50fi+svurjcqoJrfdkrfOYgg69rGjFJfbzxuv32ZfnwJ7hLd7Z5zuoXqvAwXaTipkxXnKkp9sfwelljw7KiH/0brznoy/eoBgAB1Rn0B+MAdMu9S6aELEdGlUuiDl6/zxj/TtLUqcWC0GeHq1760WsU7/HFW+Wll1g0awmzxAlyZzuVSmrRS5xLG/R9Yu+D+UtfvdrefH8StdASs/CXP8m5uCzJG+5tZZBvVwCPLsDE0LwlSvlDJBxwLLg4+kU+mPcW5PHseXkP21X5deIZOMkMqFCpS/IOYObexvQqCGP71EVd9ken/eoo5z+M89qNqrw0p1dmE4Y6PUHFcRldwBj5O1lE0kO0I0CD+geNb5NHwf3GqteuCIYkHXP+wVW/Qm6LhFcWwxQXkFa+8MqTtumZeRZV1zbh//SOEQ59GyFm2P/Eh1wLY9ndWH/AaaNxRaeMTlMvy81HgviRSuPxxx51B4zb2377OfLrguW57vjaZOXV4ZAaeX1chlG4xk0qhUol4Gq/I6mY6iWKnTCW2c4gtEUDxyaD/qLzY1le5Kv+yDkRZa9PQKUX5YDsGZQsww2m1XY2agLoLDlPBhP4OgMLfww/x3fAnPJX7qzBxj0jetaY6cORxPo9oY8VYXD5yUV7n611I5eG200DHpYKSLnnyD11D8N1INfvNZtCwfKOoz5M1RN58RKIPjbX5eXpySKxi+se2LAReTxxGB5Fnq4T3Tzg33KPHkhHbOSvDwRTN1p6Z1l5SUnu7zLQnk8UWXQfL/klusHJC8kFkzNbtbsbtyWbd/V5PkYVtx/V5Kniy8xvk+FvOTc9yCKGLRZq0K1VKbNmf3JECbTCUyoDAr/INjj97VSDcbTGXRGI0rysAo+UGpz8HzefM7Lyx84ElLNKWVgq8v6VWaxIWzeDAKwD4Jpcck7VT8yWfGc2Z3NBlTKJeHkMtoJi1k6jtIxb4xUzst39hyVE/cTHpzS7Q/5xCwze2LaJebynULIrxy3tNyu4Bk+g8FeYTKWn7aoA/fCARov3XlnvM6jT4zrIQvo2ZXnB7rYI5FpKDST7X//O/fAchTCk5AnBpA9YDxxMA3P7WXat0BeQK+Eyzjdf3l5xXj0/sjT58XtE6LVrb3FdGoIl6vIC7Pd2NjcqdeItmmP+jCacMVa/xM9K8ugUa5BpVSB0WRGGYNo7S9us4784iMHl/HcbV8uevYy8hjsw6NXBSRDC4Q3SRnrNwPium7ttQjwNTaEVjoWUFM3yNpbN3Y3YH+7WRiUZS5/BD2sxeOelz+Fh5V4aE/wZ/HUlikml04nI+gNLgpdJjvkwfAn3N/iqaJNn3fUX979nSePB0TlRTVVGB+dsZCyKIqsDA3IacDOdd+1vDlQIF+tfTzUOUmMbyEsWbWSh3Vee0+7vDABOX6LpefznMRJBHrk5jsI9LSJslgFum9kfCulKrSqDbrnYjAgbv9KP9HxnMk1uZLgxMFFC+4nsI+BRv8ODAueN2Zk9ASeGexsNGBro+5AHAH/WMoXB7JLXPGyjrn70TFl7pmzGR2PiF6Cnos7P2PH0i+6i9Y/1QLZZDyA/rCtqzXBv+beOMrW8dkO+cEK7w3tJvudVVLLyfMKM7pX1HIwMAHVY3vft+Hq8lLvYYmwVduX7pfQ67KTzmo2uTdBbfFby/fZDDLKNzMUWZJeW1Je4Mmt433X3X+PI28N86WQprri+lhJXohcOOpI3SA/3xv1YYA1rxzN6WHAex2eDrEWFH5aLSMFVIHZrATDyQQGYzyZbt5PjCXptRPvtSmWuIy8EAvj+BLl2Rs6zr1A3splQZYldilcGR47WIEbO7jrlmkdBOrD0y4FQGwzsdga0jmLNBve0+kOiM+3mrg4Jz/sevorGo3+4JzSL1VGEV0Qu0TWQtLBCCDIlKe1dWtyv8vN8+RRH1/L45otNqXWrIKl+k/GPzUecYzVyYuBQMdL4wF65oJsnipyrRfK48CGP4M2kpdyyT3vnocDWpP2eM5reTR3WtUqbNSqMJyMoDseuP5WQ4zGyf0vbyimgBd5/c1qC7KsBJeDIYymiE8h0CzyRgrHd4H6KFIEi+Tp9znL3hrwDDyWMol1hdGkWUbR7v3tBlSruEsWi4tN4fC8C+Mxuz4E+hkA0jlYjsHmBKdeBPtwPJlAuzfiwK9D8OLAbRzKsOOAfD1WtLTUUu59rY6IXC/bRl6r5sxYc988OohBLLVgP4TyTPXN5ERdtf8WZS0E8tIHjMcLca7R8UzIUwOs+ED13LwtQg0TwHaxsAV9Prc/ZfHZM2jj9RY3ZV3yFOiRn++OscihrLqInVBMitsRUz3xfsJyVoZauUrBXAT89nDIwdxoF3Xs+6Vs72IPwRRQlAZeRZ575ZjGccouMSE0GBnk4wfIOSPLfm+rDo16lUAVLfuj8x6MRmGxsRdv79Ih5Mlyvvpi6m5TFs0IBkMsdeAb5t0v/izF46uSwRsZ7LEdtsvzCsw/Ina9bGDXplJ6rye1M/Fx5WEfBdRL4NGFqisIdjq6Imyfk6eK/EMgT8ffeQQ0I0KazFm/S7zvByEvl2W0wnh8EO173/tPqbV1jYfIq5bLsFOr47FDcDnsutdw2GbZGmeGRmjqYoAxFIfrrZSVidOvZmXojiYwnIwpmBuiVGxehupXPQ39NMyxiwmKPCaFUM13W69T5Yll7wV4zcqfBXRFGAv0dEhiGz1WuNyVQ1FwI8Oj0zaMJ37jFJZguHtrx2fMObDOaxnVyugpXPaGlO3Dm7Di14qDtB7Up7MJ9HqngP8WdbXW+WGMDL2HuRkiwWQ1DLrWpX9MeW4SGHl5KiI8lSqgGKL2fVPIS1gtdnxX6j+1GCKQeJLyuEmR5fMY7VtJXsIQjNdHSl5+TYmRtow8S1PJeKTkZdkMNmo1qJerBPScOqmpuTZdUYTEprK2JTKU8pY+bxBVWgczd3A42r0BtMdDKJWxR2IMyTHL7s3D/uPJuyhTcJ5XmpKX/Yf//f82w4Bo6ienAEOUDGgVN2wK/MjjV8qwt92kbB0E6KPzLnHw3PlM5+xvNQNaI7WT1ibeYAf01Mp3A5ObWp7xEekI8t3eScDbBbfnwrV5RVKk+GIsDf0GB63x8ixUpEW6ex79pNgW35tqs22R4pi9P2yxDfiFMXp7r96/SJ6dQql1Zu2oZd43llf0bldpn50fKdts1fatS15qvj1O+9YuL9rFvWg+65xJUTj03RLyuDwGMgthye986Y9EOZCkMRRb9IJwYrjVSlWoS3rmYDSm0/wQ6MezGWxsVnJUcbw+7dxPzdnU3Eqtt3gNpdaPk//f/a1/OHvn8CJX7sCBhBmB/KSwlR6tH2CWIKZn7rYAjyPEjn940nFZNngV7qytIcdPP/4JhRk4chkqDy7E5msqpHLyVfdg3fpu75Q2VHDHe1VGT02oydz7ugCe1Oow1v+HUp6lu1z8wlNCAXgt0X88dNKrKi/gie28yQfYU2tyHfICMDLtcoW8zD4I18I57xuCmz+LYa3yNB5yhf5Ltm+RPKtVo9X6Qchzcy3xvmjN8+bN6GyHyDpnxWF3l6cB3WORf2kd7hJgzv4mZFmZDNdHZx0YjCbOim80K1ChupHxmbH5Diyaz2E2Gt8Xy0vfm6Kk/T6g7Mf+zudnw9EYHpx0vNWdWHNW06jNaxtlWWVKq8TJwyXWqIDRRgN33WK+6oxq6fQGvLGhWa9SOmbY7R4QioaDauxMZ9TReqyh7r6Nu5UDvX3o989cIpfLJDKbX3T3p1U8LnVTmpS27n0us9q+6o1gv0wnU4pd4MYy7AuSkZPnPYmgL3GYs4w2huj5AvjeKE/Bc1V5Nsslflbx++bbZ2M4LtMxsGlMjnfB++pU9u8SZuFE0QqZ+FH/uaCYzhaerYvaZ6928TtJCeag4jrk2dLH8+Xh3LA1CHzWWP59NaFnXv9x4TC76U8V9VMgT7LOCtsnizie2/Z9CeRlpNmi17LKglYmKGvttBSZEupub9DY1O1yVoLt2gbtL3p42oMLOapV8QbXaGuzLNS0RwqLNT7e6U3T/EyL989aRMvTtTGdXSjvx37q8zPss9FkCu8dXeYAv8i1Ug7CBmvd73aEKDzN6wZr5Oxu1An0sJaOgjTW20G6RzPtrBa3JXftK6uGxkEcoRs1GMFkEqsMb/UPx13o9y+igTA6vKCAWE5xRJNQKwsGC5ORht4bX73fH0EfT/iaApTKJajVsS5HicCbuD0MwJJlUiIvp1qpQKNWhc1mAzY3WjS5OMrP1UmHFKiewWg0gotuD3pDfPcJjKcTGI01VZVTyZZpX97m8J9Qj+qzjTxjo8d77eaJc/SaY/toXVpFktu79yGUZ82JdbxvJC+af6uPr8jTcX8/5Jl1dNX2kSFJhpAcZ+rSlnWipkzFmLdPPT1/H1r0W7UW5dofXvTgrD0IbsR24NGuzZYUijTfqhWessaLnu55h/wVV5VHlr2KQ2vxwXHbWd3xYwKrVgImceTYma0uaGtrJ2dQLmVUPRPz7c/bfUqrRDB74fYO5ep7JcJPZ73BgzdvcxV+h8oDd+Bq1Nde3x9cwGjUDV7JW34hF+2BO7QU6HqTA59XBOEB0n5QZlQErtceElD7ImUZHQ5z82Ab7t0+IAVQqVRIAaimUOMFH4sZTcen51DGCk4YHCqXAb/nwl0AjXqdsqFwZ8NwNIJ2pwOXvQFtD8e+iLOpbPucl2bcXPo+EXx3ytiUNmA308N2Sh4PqNmuHXVgvn2+dMJ65K27feuXp7Bt39dmY63Wf36k1ivPxHGi9Nn57Qv7i4GHZ41jDmJ5czQB8fT0X0wn+wAcW/SxJWfhcjHYY9sQ6JGnxwSRh2dYml3xSVqeATSbJShX/DrIr5PE+0bvP0/xPa68AOxRGGXOnLTpNKp5Pw745ZcgHVNv9CMYLHIEkJ3NOlE7ZwL4+Dtn5zAYzBuOFOhz53NRNQR9tPIVnPH6TveIcuzTQ2t5VTv9fDvsMFllsKq8TnsI4+EUbu5vw+7OBtw62AG0GgANApqZahloD2QwmYxpg1m/P3A0EBGUNJFxtpvSDGi4TGdQq1ehgspAsBUv7/SHMBhhPjArg96Ac4O5WmnCutaiV0Jn5BS7vLwDaecr5+M3ltbyXkHafrHyVLf6vLAwL8BNsSgOY8elSF4RzbPK+CpK+fZJPzrPrpieyy3eZP8tlhevvfn99+Tl6QrT4KmHe2/7xmOQYhCQusH/ghr+FnusKW0oHW/aFSGct+yxt1qVBjQrdQL6B6ehwcjrj+FtY9Oe6hcjWDhTVan7OaDKgyyiueXm/ZUhLWjpqfAbHnMP9ibkjYPw7uEF9IfFB3F7eifmBJmSCAIhAsSxG4N59nj04elln/Lo97ZbcHOv5docOFM2JK87GWPLUB6Az253h5Lbz3TGZed+QGuEfKx/Utx98cSI54/SJMvKG4+m0OuM4WOv3IGdrRZb6cTLc1oqsxpSXA6HKJvBg0dnlDLKFj3DCvOVHAPAhYAKg34jvVGif+laXAwyWLirGa/ZaDSg2WjQd6gUe4M+HJ3jeA8B4ze60HJTKaJx8pMuZEN5etuZYie0zbJIHWEXLwe1Jo08B6hyraWtCgJx88bXxlFIuc+RV7SUg/dd2D4/gefJs7xx0KNR+yyPvxZ5mrhg1lmq/yxoz23fmuXh2kPqxOONp8QcO2iDshbwzUL27EEe/FuVOgE9rpM3H12aml9iwQuGV2sZ1OsK6DaGl5cZ46AF/JRK8IZmfr6kvkvJo3GxNI5fRgzWyKuj5T3vJ85iCVxxQ3n4IIVIE5MTaQzMx0drHIO2H3meK2PSj0H7APjn5uT7iDymRHV6aOWPod15GEXiw7dyMQBb+yRXFz4cptQGKtfRiZry5JHMAM5O8bDzKWy0anD7uV3Y39yCVqPGT0ZrRU6wwt/5vTMYDkcwHPBO4k6nRyYNXkfAj/2FASp33Jh3s8lT0mwSlIcKIGPqZzaZQbVahkqpTHJQdr3ZgOlkDH0s7zrFNNcBtHtcKRB3M8d18uP3DZVhXFffQpA/1Stl3zN1x+/uHcRQXo72MRRAvKBS1no8fh+kvHhN8TiHhwct077C8Xif5M0bD2exm8yeRe1bhzxP5xhjIjY4nfb28bR8Zo5FQKBc/c1qE8bjGbxzjPuE8pl8OkdbLYy/pWE8nlchGAcrJkoAX6+87Mf/zudV38XoR6iJufHIrXvqxOse5WlVmzsBrCp9hDLQrvyxyuPAZAY3dloE+LhL9iUEfLRuDdrnGpng8X3Q1tsfCKon5+dw2TmW5s3Tq/5N6Nl2M1RBxkc6bm5VE/eXf98MOud98jpaW3Wo1dn1295owY3tHWjUa1BG8OVCom5zF0pEcCZQhgwm4wmcnl/QvVxSmncvE78rYRItzaBxBrQ3fJaJSUgmJcAMEjoMs8mUgH+j1YR6rWYOcsjg9PIS2r0eg/8Yg8J4qDs/n3pWFLx9X9uXcYZLEMl23eb7D72ZerUKjVoNWs06PH/jgNp0dHoB37j/CHoDdauln3OnrXmrgUc+Px6+fXYJRPICHFBoTsujvkjmhkfZIhFZWdS+p0WegdJgPl+1fbE8TF5QA0ZHggKwpcyVXEHa0WNB6L/wtb7Ei1IssgC9BSTAr+tDV31A6wHARrUBZajAe8cdKs7oTA+dCwKF2L7Whpfi3ys0bkKsiH2k2Jxdt7wstOy5kWEHYseidY9WfqQN8rnqzhgPqZ2AzxRF4IGBXxI77GCnSbtsMSd/d5PPvNWFqM9OdUmK4x+NR3DePoXBoA+j8TAI7nqN7umDeHHaAXPeX+zGqPqw5W4lWDpPHqZiYmZOuRpH7jMKUm83m3Bjd5esbnxfjNe6qUYppxlx7VmZz+Sc4HFq0wmct7swGU3J0kdlyWmeoh7IW7LECu/+0/f0QS7xtdWqzhi4VB4qmY1WA2qVKh/1OJ5QGuhFuwOX3Q4Mx7aELK8K23++7/08Y8XAWUn4OwbxMVB999YB7GxuwUQW2nM39uh3tLD4lLM+/MEb35DTx4rlxbSiHX9VUnbae4Wo7Q/bp/K4zZayzFNM1mDQ+Aqf4atKx9SfMmUxQsAwGZkmQ4ZGN+MU5JS8vFUdts9mRKmiIa+PzvDNt+/q8jiBQDDWxZE2mjXY2dyAl56/AdubW2IoMAWCY4TxQ3xHxAbOMuO5hIeOvPXeI3h4fALDMcfhrAlH9A4l3ZtvrLUoGBRk+qXcS8CkiBl0O1jzBqlVuchdy+PfaCKdFMHjU/hnwrJPWb4zSjU6xsPFBW1DhydUmqHKEOC32pBkmHw+UmIZgRrWu8fJu7stdfKdzegnS6zzUBaWUhiO+tAb9KDba8NwtNzxg6nAcpHtv8z4paidK8mbARzsbsFmvQmbG00oA2fZkGLEfH2Z4Pi88WgC5YqQ87MZXHa65DngokUgRouf5qdQPbTwzISloXA0kHD/hgDWRaGWPy9a7vNGswG1cpmsfwTocqkE3X4fLrs9Av7ReEyxAKSAUgoQr8ed1gxcZUo13dnegeEQr59Cq16DjY0aWfflcoXeSY+3RAB4cHwO7zx6N+T8zECtbTxyit0/5Erj+wHIUzBfV/sWyyt+EtK1WxtoxGxTvOi1F29Ds14nigRPi8I1T//J/hncRkJjTUcE8nxTsNd/MY715nsP4MHxCQyGfr1rK4g1MA5s2gAL0cpiC9VenM6g21NvIoPZlBcPKqBKFWnQAi2h45vwNIt6aR4tfJXZFsvLZeMIpPp/tJYUAJ3Y8vbDC5PCZ+HPuyX6+qETY92W0D53Vr5QJwc7LahXSzQ5wifIfeYg8vF4CKfnJ9DuXfIZq+7HD4KljCJfLggghmBug4Y6BVThcDt8cFbvDL2i8NPV5elgoWt798YN2NvccFyLWomUkopHy4o1xIfG4H/qz07h9PQS+oMhlCplB/zC9sOsNCXqhq1qIG8hQ3moeSVLh9Q1/imOQIkCvxKEws/lCGHyIWjRTmFjowXNWg3KVawBzoul2+vBg5NTGIxGsL+5ATUsVjUZkYteq9bh5PQSeqMxlCsVsvZeuHODgsweBBgUcE8IBsxQgfT6Q/iTd98E9OR4TMJx91Z6ZCy4DThqFS6eL5YmtJaqxkT4e7uJav58Cb2cOe1zFOKa5EWZSxof8X6fLn+fpWXnMq+G+fNZ6dm9nS343m/9OFnuVO6cUoXZs1Vgx+cToDuwZ4BHY4KulzNh9Xv+DO/h+YAj+KU//mNKNLCZLDoetJ+FPFvFD0nVzKU9+uw7OjCPZAOdWTscevxCWY2G9cpDpAtxJN9zcbYUX2FRU/+ep6Z9e8KYgD4vRuEoQBsAq5jwwaQGoKyZByftoPpk6uXEAc4d/2dT6BxiRoQ8diZVxaxJGQWH8Qwk7Q5mjvShP+gRRTPvp1ib5++y1xZr32hL9pyHp+WFPtEq7cPNVtutFtzc2YZatcb5wxLMzhDcNUsp0x22DPrCyFCmDW5A6+Eh7+KqoyLRucbWtUw09YItgEr9EXwWHm9m85fpreR/fs5wyVfcKIYWPK6dZqNOKaG48AfDEVx2hzCdTODk7JKa8ZF7z8HtW3tkyeOP5+0AACAASURBVOM1COr4r+4aRgqHgZ69Fky1feO9QxhPzun+ucsjl10TL6oirr1g+Rpe3o9j6MKmufunQZ5RLmasff/l5yn1VkTH2OwjTrbYgFdffB52Njbg5sEuWeNqtTM1wyDOdBERNh74cf6qhW+BX3aMe+BnS58BH0F5Cr3hEL725tedwZcfD6aKmc20s0QMN3OiFymhiSG0ZwC9PisenPWVarbQok+N8CprfS6oyZerykta9jleNcp7R8vq3UcXxKkV6xGZTLIEXU6F8GVem8XbM9lsb9QrBPj4g9zwaDSE04sT6PRQ0cRZHsVds8y1dI3NW5sL4IufTZrWZMbMV0aL5VGHRPK2Gg24tbsLjUadaR0HPGjRo4eDaT0UzSWrATOSNDOHvIHJDM4v2tDvY4U+iQaLxUY7egW8NdgrKT2in9UGVMtP0tB0MxitJd8H3L+yhUAsOKRgtjY3oFqrUNsxEIvX4ClAjWoV6vU6bbbDOfbuwxOy4PG7Ozf3SVmgskL+fjSZwOHJBbT7GoBfDKSLxoNBbYF7vuyOa2c0fbDy5mo90wFLz/0CLYrGwvZmC27t78J3fcvHaN7hmLG1zpsJneUuHp6CNlv5fB22Vy34gNLB+IxRGJRFhiCPVa7oO1YaGOu76Hbg/uG7hZsvyRhAuhG9Vy1bQjSLxypumyaYyBcZ7oJHI4PXElr1lN//jP0QZ8/ZMdQV3p1gNcZQ7dx8D+64WN878ulI9r3VlbUOss+sYYvBMMOC+4YvksdstdCi4wArlgMojmaH9Im2Nw42S7qInepuNEOl8GzIwzYjVbK/vQX7u9uA9Aq9BxGV7NAGqW3YxcJ0oQKl62YZjIZjmMwmcHJ6QZ9RDR/JqlHgo7ktqaAOCKWbNLBKmRS6cpyHwJu/ZAMAh2oE+GmY5VCaSqXMv2ZAZSLQG2ALEGkcdKUngKm0M8yPwEPuyb3G8hBT2qfR6R1DlsWpobo1PlEzxQTbQytQ14GdbnkXOzlfZM34+adTzbmmMi5ygI1bYwuydCIaR0xMFwPxWXHGtc/tM/CWeuH7ukhQglIIzEhMoqjCt33iFbi5v0fWPAZ9jk8vodsbwe0bOwzw1moXBUB8O3atWO454BcvTqk7tuDRiwMBdx+8VeselYvOBYzbHZ2hp4eBW98fIS7zxNVNWdoz1BZbcsV0A97R7WL8K6ZwLG7Gzyt6fjQvfADNqB3rWaUonpSmmf++xamXHuXN7pLw6C50pe9jPZ2CEsmBApBAq+6QDTkqUzBL1Q2ljp9DBkU7eUM3M9JMYv3n+VOvw1lLpxWIfuc0XV5e8HjbyXkXUbSZ1Zxz2ucVqu8/q3XDXlXQQex6bm+PNkzhf0rvMEarTDH1cZYLRcIOg1jqWYkye87brMRx4nMKKIK/9EmGG7hURxJs+x3ykkaLi7ykBgJv8GW1Q7t+RSHYIl3Sl+RFkNWBJbG5kmCjyRY+0kZ8IE7GdBQBPdDejEd4OM4QFVU8V8LxVQ7X9mvMw4dAHY/FPHnch+uQF4Cx/FEUD2CvzywaY7Atft+UkolWrQF5VLKYIXVjbxs+9drLZBigd8WgC5QOe3jWhddfvElC1MJXCx61kwZblXNnsBcAFyseX0GpO/UKCPDle5WHCkNpPWQbMBng9OwCXrhzAG+89xbHcWz/RYXm2JDx1TKJqTB9qR6p9gha97UaZ7mFhmT8t1sghYkDlv4KccgamimMS+GDxbIY17y87Md/6vMUn0lpPk2bU8stpUvQrXrv8JKqT5LFLoE+b72z5lNLnpsSVm5TDRzMWdoVeoY1I+d0WKpFiz7z6XJ6pTValqF9wifYKAR35NLyrF7gbgotPwHpZeXROCKNXyrDR56/DZtNPASeK2byD/Ylpm1i2iWnOjrvjSwtzIBBi4fhHAG31+vD2XkX0PKmHH5N5zSlFMROFerDB2/xcZTdiQCPrjMG3OQ+PMMTyrjIpR367qZPaCzob30H3lyGdZV2tjYZUGZTKhyH12IM4PD0DC66XRjhWcMysZftv9gQtKDL3upq4xsYw2Z8vYJcIC+aH48tL17lft9axPronOb21WtVeO2FO/Adn/4oB0AJjIVOkSwZmleSOYOTkLw0Q9GQRa/UDp1LLdcr5WMycdy15jMFf8f/0zMwWD+j/R6oCBD4Hx0dw85mC8ZZBpftR2lYy0FEiAlxPzu7Ol6vi6DmKfueOPtYf/g28tsltEHwGnS4+FmXgreLfvhZXrvYaRWwmtkUynC6GtDnVsOi1hR9L6O6ZnmpNM/cbCzk+mOPwR+5h83kBeK3i6Pc7Y0mtOpNqr+DAVLMkedKm2XIKDimhaRYBROXjxkOqLfxTwR2GirMc8bzAAYEqJjqWapQBjRb/MLbsRegNJ3uCvPONNJMrPj5HuoPig+o0kELHr+XXV6aDkrXaU95CxrjDpVqhSgF5G+R/8ffyYXH7J/hgCqCosJCPhdBgd2MIFmdFbTJh9AnsWVnopdmsKxR4H6PhGjsgzOkxOpfQp5rzQJwmde+MM91WZTy19UqFQqW496Gj9y9w0aCeINInWHBwU5vCDf2NmTeSWqkZGRZcKd3l+wbpV6Ye5esG9YMJjvHZOAYK1+fjzImlPrLufgY4KfNfROAw5MTWgvV5hb0+0cAkK6HdVVk+ODvW3bsFrdsPo3jZ71bEIXwOJtRxcwu1akPGxiAeADfFvQFcOQBGQzJsve5bPq9ke20lHdV8u5RsEJz8uyijWMNOc4/5tYcaMh7RPW0nTy6zoJV7HrLd9blVECUdD4Po+o6aDdLJ6h+okXFeGYphZu7O3D75h4FN8nSl8wCajkpGKFsxGIjMEbFQPV2GPRRLgMmwMOHJ9RorE3CAV4GfnoFyttX4OZ8IC3TMCshxcOeAz6bDX/uP26XJP3jQxxfpC+n2smQgNo/M6wIlMEkm0K/06NMkCoqgdmU8v8ReEejKRyfncJpuw3D8ZDeRWCYB0C1nxsOrXLqdwd7asSYKUJZYZwBc8dbjSa8fOcW7O3sEt308OgUvvrmN6A/HPia64Xja+ZGrN/lHp32AWU0R56zWdz7yXyN3hfZCayc+uq92/Cd3/IJAlKiTsj6Ro+xBBftPgXEsTDfy/duQrXCJCECsRoc2BTl3Pl3zmTxQI8yfe68za9XGThuVMzQbKRiYBfqhuShYeI32eEAHp+ewsbGFlz2JjActaFc0s2gijXGE7frV2hKO75uUgRwFno9fE0K4Zw/4BDNmz0WRePr3j95AvYJ7WGsWuWuPDSnIR+vw5225x3Odw1/EpapW2ExtYPrvANZJlvho84OAy+L61PnPJekGSdAEnCg8aCkeyDvAHirO+RUi+SFLSx2KEJgD/vXfsfeGG9M8W3GjJeNRh0Otrdhbxt3LEp5ZCHW0Nqi2vkZu+lYFwc3TGEFTVxUCL5TVAyc70aLv9cbQn88gsvLLlSrFaJYtF4DZSRJX6uXoJa78wBkmngPQbwKO/80O0bMexYpCoo0Bj9HPQXkcnHHL4IMHj6NXg3m9m9i+Yd6zeV642YvTEW97HbhtH3pcvWDeJId8tz65ZLdn/zIC7DR2qT+wE1CgwFavDukABEs0Qo9u+zCl7/+NcqKCugi1WOURWsObjFrnrsiHN8AiPJ6SiAoPAhG54vrP2kIGgAv3rkJn3r1ZQr04/jR2RBibTM9iNY00HjThiIEefmcrHQxMLScgbXsOSmArXB8JF5Ph+/I70rvcNqlbLByygGDs5q+yYHaMRkk6BVgRtaE+pyaIkH77mACncEYslkfKuVOGqxcvE41ewKy9JoUXuSkFvMj/tJlrtGrU9euwuHHDcxgecteJpt4pHFXOck4cIenXSoHmtJfPOxxeJY/YNns5peyY+Hr02OV15vi3huKKP+6Cd2qYBQRRhq0tJRTovtyhwKHvHuoHGysIvVW7vtEB6XvXTR5FPQNxSOy69Ua3Lt1QADI9UgyyCpEzDDFQ9vw8YQvLA/dhVq9RrX3tUgdr3OtH8TjidZeu9MlAESwoCqdxA6Jle44fP6MRgxFCP3DrZiRR6FWNgZsc/XIyQPQAkDck0oNOXdBZYvlT8+bYSonW4Nbm01SAvgeqABQAhaaO7k8h+4A6aoh/YcxgXjC4n0IkBgr+NTrr9GZDHgvXtuoVmCzVYeNZou5bdn2j17E8ekFfP1dzAU3nl6hIVOAUUFMKFFd0RuwJgEhz1NhxtWNHTxH4QZ89uOv0Tui4hsMRlCtYVE+fpBa49i/Lria282q88vy8twQTZtkcX6XbBis9d4Db7zi6/Rf2m8h3gVSSH5nrXoePETYx/3hGC77Y7q+Wh5ASQ1G251uzfvYoQcwD06L1mvqntyoFSmKeQrkKt8toZA49bKQGQ9RRy2MRRw+fo/pcPhfrKdSukmvcZx2NoYyYN60vdoGQkNPoHBZOM1kLG230K4uzwWsHe3AcBO3dp6iMNrRufY+rUW9DP9m8yZe0KcEbmh1IbKag0Jkp60uGpV8Y2cLbh/sQ71Ro3IVmppJRjnSNsMx7bxl2mdGXC1a8BlSN4qy5EFw9ox+iLz5+dkFAWYNd9KWKpy6SZy8P7OAqBuzQUsqNxNvr/sV8CSiqdRqIIUgCgDpJWoXpmdKfSUacmkGbScjy99/hryuGhR8Kb/HcDiE3b1tLsuAaaBUgwd36Pbh4ckx8f+tWhV2WljOA3cDM50FWZWy0V594Sbc3N/ltmC/CZfsNoMJEH397W9Ad4jWZuj5LlLb4XwxRQLtHDcLYZ48pGm+53OflkA8t5ctZQ52YiE+jTPoxidvhdvAK2fXWKUQ30cWvvD12O92p6zbMSvplS7dkvQrAz6nXGdkdOAc43/RM+BaOXguA2ZloReFJULwjAaszI47sxu1HkBWXKaduqsAD4pV7aJvkqbsopvmfL8+eXPAPv+QRSAfKM8ZHgg+gJMLORQ8eh0/GfPWbwZ9KGW8I9IjiraHrw/PhPLqwlthEZUSQXHMx8+VR6AWK4wQ2kN5spBzfIyp82DluUYbsywkWoNJyW8r17phKnhf+t4Ec2nDF1Dgdmdjkw6p6Xb6lMmws9mkU7NajbqQ6bzrkPRGSXjrKVrtE+gOhlApV6iYG9MPXGJ5PB6TRe8ORMlwxzPulRjDsD8kcK1g+pqAPCsRutkpTKc45VAIv23T6H/cM2bpDaNo7K9Olm6CEgXhetCVOOCzklEZoGdCQV/KROGgL3H+wxFt4jo+61Ldn9OzNrzy4h149aU7lAHFO36FhqCdvrLLdzx22SJvPziGy95hnLJlwgXGZzVLw8ftdd7ZfwNzn8HX2Quc7XTv1j68fPc2vPbSXRoDSq0NAvueH8e+Ob+4pE1vcV0at+tVQN7/zQFTgmmZ5gz0QrEoJaT59QjYYsG/c/8hPHfzBg0bU0K8g9X9Pp2S8sR5p8YKKicsgoZVcjEjB3UCBmmHI1Zas0kfGnU0Nm28TK0TizmWI4j5Aos/MmNyFnTRPalnxXjG1zTQY4YStR3Ll2C/FPP7IV6G+JjSGb592Y//1M8z22lk8DQywKMlW6N3t/ewkszvBsXyyMjja9WJEOS9LejhGnnjNmTQ9XyvbA/SDiAr17rCi/Sm1RMuZdAD5mJ5kZ20QJ7D4tB4M6rLuI9hNzPtoe+r75iam8E7m/b5fURR/3khzWoDRoMZDMd4ji2fW0tcK2AwM6M86lfv3nIpjdQmzMyhIlCyeEtykPoErf0h1OtVAhnM9OEfNOeweNsU+r0BtLCKKW1amcKDR0e0sDGdM8OAMeXci9WvmUDUD5rRw0hNRhqmcDp+m2MSlNZpAr6sPHw8wi0I6U/NsOEihv4MYCktyt4HblCDKZQyfh/cf7C7u00bzvAdMAsIPSj0MpAGKpUrpPQQ8HAfAKaIIqASj48gRcHtKZxedODo7F1xWgWIkuM7xzZ3gUXHXwkf5pUhAjzy6h9/+R5857d+ir00sop9sNRy5gzQPHnwd82WYUxnfFDw9dco/SIGmNkFy3jAa0yteeXp8V/si6PTM8BDvN985z34+EdfYSOB+Hm+WWvfaGkM/JdjA3wEKVr1mKDNJ9MJl0+uKVI4XSiXCzJxcutXfL14vZn1u7TnZVZ5GrBDsNqu1aiC7NnFkDYIoqHR2ihBZzSMCOnVWxA+yXD2i0TZyP8ibHXALZOy3R1QamasHDx0+Ag3/lbKML8+PNCXZebUqjzKfC4Kx2HonLNrC+VZizz43deXT/ZBzpLX5iWLqNCXc3nB3KJepzy02FXJM+hQ6WRcUGIa72624KXnbkBdSzKQAY6Uiu4AZWoHMyRwoo5HDHCtVoMbijiJNUZwTMosm8oqS1nedhs9ijG02z1oNBAwdeeuSQAX/CLGBGeAKkOpCsEbtfhLWpuybww/QkucAqbDEYHs87f3oSH1llxJCLKAOfOIJyivcCzeMMP2CxuGCgatSlRMdMgL1tjHOj+VCgE/VeKUXclnFxi3KEFviAXesFon12NHpXp22Yfzzn0+aWyp+RIzPvOVAG50euXuc/D6S/dgdxsPxcGy4bSX1dApPnCvcRcCcrrGWuIKuj6wqly6eg9xVUqaEcrpq5Vv8uXPzy+g1mjA1994G27e2KMzmZutFvWTtgWVLFr2VA0TYx50boJm4kyINsPd1JhSOyUvhTO4ODtnDKXSFBp1ycKJICP2i5bFMnfdmuVhezAJYrOG71+iIn/d4RimGWaKpaz4lVvs1Y/l7GOrW1eRT0dSbe0faGnhomYQtzaewP3jtnP1PGcZmra48EqAlh8RcQKIISy72nSBdW/UsKFAwqBnKI/BVm3VqFyDZj/4yLGxuq35HEcWvDzXb96nFp1lctx1g1l8jXRmsn2uVzz4W7ed9aLPJTfMBb+v+y509/E23bSClhJfxrXxX7/3HG2LR8sdn8W7a4V7l+uQOUdF0Ov23aHolVqZUjfFdIcZAiLhMyVkSnwhg8FgQLV60FpGiw55Yy3cye+jXqBsyZV/mO+XmetK/PDfxydteHB4ThwuvsfrL9+EjWbdsOWs1qjv8GVR2biiJz5ET8+IrEFsEr7n5uYmWfQ72xtyL9MQXHa6TACLcY7+cAr90QQenXZgODyS+kXhisnNF0vlOZCRtzWKAvsT68Lf3NuFH/juz1GVRqWQmBHgNaYplMSHsynv92c4Cz5vxdsMGz3bmb0Crl7pPIKcDC1dDHByfgGNWh2+8kd/Aq9/5GU4OjmFO8/dpHagZf7O6YDmw4v77AFSIB2zbbBwGu2UxfpYvEt2gEd7Drh8Nk0NGdHRYACVCh78jSmuERo5rAhja3Ohswhf3PpiBJlnKM83or3mwOta1QoFl+n00YKGLSvPxyI8U+A2VVnZ7kHWrTEq0WBF0KQUjaMXcDBlAu8eYSni/JsoqOGAl7PDwC1VWkPHb7kMmUS3OAtQsxhY4nwNGtkCVrMvIy9nCSiFY9snv0fy/ESK0ksDmXPSPKWfbUDZKw9VFAJ2bnHIFVhamHhnzsLA2VerVaji5gvP3+CDHOhzdj1ncrQWji2FD6czGE6m0O9jQLdMKZC6c9dFgsecZYG1+DGlE//FBd3vYS73OWX/1GtoY3NWD7M6usmPD+5goKZsfXIkuFmsCb7x1gO4INoWUzGn8NFXnqPdoFqkjuYx0lOCDCWkOPSQdlnQCP5YV85vAGMLgea6gAyCEm0YK2Vw48Y+gT8FlXW/Ax0uwtUe+5gSWMIqil34xnsPKfbBB8dwrCAAKbNLWR4ax3XhpTs34bs/9xnATVDlMh4oI9ksUoZAQd4pedp17C11pWiIJ5fP+R7m9B2oa4YMDbnUd1cdLgXOgnx6UnhT6Pa6cNnpURkDVIzbW5tc/A599xEHWf/kURuqeJ5FKYM7u02Sjz/I0Y+k7g1iB1rzyNF3uj0olcUTELcOvSr8qdd6ZNnHP5JRHPafXW8CSrRWBBVSeOspX2McRhfmaeH5EM2323XMqOR/4metIk9k4xMKjyUMYdw1ZhnHwlE+0madwNif6Mqiha/nOYb9hPZeHJwtUHFzPvZKIbooAt5lJRdSLQlrz8ksepbWjEnp7ivII3BVqsq+eCpeq5NKuNkoIYSbri6CUfS49jgwltHxiXutJtWiR84dg7p0myu1zOBKm7D4gB8Y9Jl/JBBE8JSV5z1GPCBiBM0G1r5Bi5+te9yE1O32eeOMWPuUxekWZDR7qAgcW+H47+l5Bw6PL2F3F6sybvOmLYw7UJlNVfRM2dBak3VRQpTTQ9/pxCPtWOMZyrNEr7iuGw1GdNgM3rODVj8VbTPlQuS0IwR+NQkfnpxCtz+gA3cuO22YSQYJKzIbYGcPBVNmb+zvwcdeugsbGxvkLSufrpmiDJhcGoPGx+XMU3CErXIL+nq8pcuZ17ozXAaFDwdCeqTqcIkte5bP84M3Sx0encLO9ia8+959Un64B2NnZ4eVhyjrdn8Ebx534WCjCseXQ9hplUkJ77YqbNljrZspxj7GMJoCg3wPD8EZU/ykUsVSIPg83BVehtlsApXyAMplXwyP+91TpRqrcYe2FdBoAVgn1jErzpheK0aTZaB5WSxS6F4GhwNlgX2BtXF4MsSPC6kKzcRZhrZJNdxm8uCgv/XwnKyHmASpYMplJgdRRCw9928+N9ZaLU4zJwYyYUuH8pym1+CeS2lI8qu2LZH9b4BTfpUyvz6zJL9lP2xfWBwuiJcrFSN8sy5mLjLnJ2HYPnMEo4K68tUScWNcCTcoqbyNZhPu3bwF3e4A3nl4BqdnXRq/VrMG3/Gpl6Fer8ilyH9zVUOkRhDEkMbY394kOgeDl53eADYR2LHGvVAoWRUXO+JQBuPBBM7Pz+Fgf49fBt3ayYS4/dOzS2g0GmwNs0Ev2UZyrKEAK73GdAaPji9IKR3sb7JzQDdhKh9vsdejHzGzh9NAZZMWzgyq2uBnHX5J5JNiP2UpycG9MkCuz7FS52AIm1ubxJ3zUZF8EAv5HqgE3OEw/BxMe8Q+Rb7//uEjODw7hSFtwuI27GxtwF/8ge+BSqXGPLzQHaq7Cbv5f+xVyBdaFljpT6ZzJNip1Itw9bwm+ZFY5AzZ/m6nR9Y5pjviruBqFTesaXkEv+EJq6bioTVf+L0/gE+8/gq89+AQXn35BTxajaz03nAC3zjqwt1dPKFqAm+d9uGgVYWjywEpH2zu3b0mVDIMJk8I4PE9e6MJXF5cEqhDqSJxkwmlV5I3M5tArdKXA79DjGA9zWVA1INjgwGnjU9RTq5fAbIYX8zy8VBnUp71OdZ2s5gY41BSXoSMen9KcSwtTy37QmvY2SxeKy/SQhZnWZPkXwc19/2TDi1+BXxyZQGLF0WaR6xMl6WiszEi5txLF2hs1+5AngxJcI8u8JjPd1xH2AXWBbQcl3VptEa87Y8csShiVfO6lEkDaubd/fuKUJNiyWSGKaVLw+fdQe4CsWglqJ2Sh4DZO+lDq9mEUVah2AsGkZAWoQrJUt/mxu4mNOtNePHOPnHV6GpT8LKCWSr8LM5vYWWCKZqIKANJ1aygxY9BXGwLJvLglUghiddAm70oDXRG1j6m3eEGLgSeaqVKFjuCM10vtAkuusOjc6hUq3BzF5UNW6uYEnzRHtK1tUoZNppV2N7CQ1WkhjM2WHbhcnM5YIwKgVeBKHBSDmLtk8MgKaj4EaKtVPbEA9yrVTy1q0wF3NzxqKxNDLUgWUmSY86Kdwo7uw24Scf5SbBVKBVdN3yuhNnYhD1NxcbYG3MBU8mWUeMA76J68/I8VRZ6Pb429jGCIm6qo7/bHag1arz7Wna2Hh2fEQV3fHIG21sbRKttbLboGEmMUyCYo2LdrlfgG0cdeGmvAaPpFN4+7sHLBw3oDDF/fgonl324TTQOlyxGI4FrG/UI1Mt07jGey4AZUfzvbDaGWg03T/m5qAZKCsDJ0pfjCkPDS0bWjUd8d4qbNzgR4YfHKsWyYnlpy9+6DmYtB1afVSe+fUWeRCLPfoF/4nJ4FxdI00lFS13dZAUrWTYPji+png4vGdxMdRRca7vIyTPpiU7rRvwm36c7PJWHi/0IDVaqNSDfJ5RB0XNyGjeYLEXy5HkW1K1JLkIZM7QImFE0tn0yyez78iTmSWYVpJWnfLMfI8lKiWR3LgbQaKEVLjVwjJoj6095fXeyTwav3r0J9VoN9na3nLvLPL4xxLGODW5zn03gstOhc0nxGWjVEf9Pykqrb3JWBgIApucht4v/MvB34eyiw4efELXPljZ1wTSDR0cXUK5WYWe7Af3uCDpDPBOXDYwtPPB6o04H3CO9hKqI9B+CiAA89ZNk5CjVQ63SLta1LGcI0Bti5VDyACQVWaxLBEcMRB/s7VH8AzN66D1R0amHAniWbwma9RrcvsX1faiGj1jx+C+lm+p6Ypz3Oekyp3Rq2Zo1np/3x/7hq7gMG1kzei+BruwXmI2HUKnV4PK8DZU6HpiTwdHRKc0vPCUKx/HmDY7lIEOGsZ53zrpw1h2ycp/M4N5uA9467sC9/Qa90zsnPdhvVeG4PSCl16phOY8yUTftbh86nTbU6i2TzitKliYSWupDqFbkUB4zJkqbSTaCbNrza92fWBUBpDXarGUdKGTubx8Hs55EDLgWfyLjK7IbLXXkPXJ7kUw0QwMHxtwS8hzY521va7yyAlCOlfFlMdg7vaOzJ7SH6S+caEfnXej0kLoZQDk78Ya9vIDYTulAaqAA8xkoDNIGPd2vBbn6gSK28gytEslz7dNJESplZw66AHZAtXiqQM1GxpGCAFBh+4w/RC9sRl8VoW1fPBauo7yl6sQs8b5UWgHz9sdMI+AuW8x8+ehL94hG4ZIM3J9TvAZ/Srghi/Pr6bxR5IWHY6hVtGY4b5TRA9MpDQ9z3MslOG936YQkyg7CDTdEOUzh8AiL582gioHYDODosA2dwQRarTpstqpQp0DxlLwPpEvUIlb01wAAIABJREFUOHdLceqPcSRAVeNdKnZSZqf1yMii92e1UoYSWZxSv9/VSGf6Ry1QWm+TGeztbkNDyjWgArh3ex9qtSq9M5/B6oOpmON/fomZThkFZAm8Ra3T7zZtUmgWXWP8Lx9Zb0EfQRi9AEt/ksUv96MFPuxP+Bg+rCR6cQGVZouuPzu/IM98b3dHPCqgMinH7SG8sNeAL9+/hP1WDbBc0qPLAdzdqcEbj9pwZ7fBm/kGY9isV+CsPYCNBnL1WJqjQ6mV+C7lSo0UIVEwThEhPTiGamVIG/2CH53yhiFVHaAGEF7Ch5AH4CKrJV1LSKZtwNMHdHJ+ublmRS0UbSVOtml8YVwwCg1cRZ52i6tnnzT9neXJM0qNjznYnYBzkwVYcCN+zIB/AqXZhQmI5cVZS59e3GsUr8HZXA13vSZb5g009/7vhzx6tgg2EzLI2XLYnPasgvbF8rQjXEBFuGcSJfLM4wNd4IDcPFf4XqYRotiCvVm+RiqAsnYMfcJBQ9ypW4OPvXgHmk0OWhInTYFa9rbOL7uukiaC/a39HehNJpARZ4ubteqQYdEtyqWWappCW+DzUBYVcKNyDLhzkgu4YWwBd7t22j3IyhXY2mwQSNrX1Vx75xVpPIiCvPippFxq9U2hashzsNy9oEHJlER2BhEJZwpKs3hInUj55kq1BM/d2IXXXr5L3gnx9lS+gFuK+xewr/hQF6k1owaMrRfvQDxMq3RFyhzQS6aNUwyeo7d0DwV0JT8edwpjoLnVbEAPM2FQSZdRUZcoWwajsoeXQzi+xD7HHaBTuLfbhHdPu1AtAwV28b32N6rw8HwAFTkj+bntBgV2ka7BDVLdPufGV6pNT5UR8Eh2DdUeymCjUYLuqA+Tqd805XYYJwwT+xGdTiXBeV5GZg9MLoKYD8QmcdJii5Fnl7oqnSRYF2CTXeZ6iX3+wrYEykSycYK2JjrAIr3LtHHbzOe1VOl6h6CFHsFg0IWTiwcwGvV5Uctwx9Cn1Ix7+URmRtDJxjWzukF/d+8mAtljMSAZB0quIi8atWCQnEIVFzCcexIg9H0cpoZFvpuOHc2sWKuIjMi6nyfPBeUL5DEg+JN+dNx4zDK4feOAyjJMRhMY9kcwGE/hxj5asmh1496LKXztj96G9w5PoVSpw8HuJnzbZ17mNEa0FWdYXK0PpRoH5bgUsgahMyhROQLMxijBaIiHmGDJgglz+KSI+Kzd9x49JApos9WSXHhsNAdI1WpjPOf7MSBMm6os2EtMQOv7U1toYxeDODFPEgPR0cK5SumcuBleDn3hgHQGtWYFvvNbXod6rU59iAFQqhoqu0jx+nZnSLuTd7abQu1LXRg5fMYHXr0lng/KsuJQXl7vUc4de1SPf+TxlMCvbsSaAVxetgE5MiyPgeOCwVbcMYwJRcjBP79bhz952IHNRgX2mhX4+mEbXjpowhuPLmGrUYFWvQLvHrfh1nYd7p90oVbKYKtVI0WGtWza5ydQb25CqYLZWMaodGWTZ1Arz+DGNmZ+6ewC6A270Bn3fTquNdZtsoIAMOpbjPGSGpf1YfGF5kPsBdNgetLTKg6LRcXylNrxMB9QqIo7hnbmvSMhwcF3B611oGCxMlQKvrX0zrqpyoOfn6oBFSCWw3xoD7/VzpOVF3yJKVPd3gX0h10YDDtOS6fcGf8ypqtNaQaX2pagUSwX5jsi4a4JNcX9YFPlgtEQdzfMew+CMV6vGU9D5KVongRdk+TibPt0l3DKUzJ8vXcmEqVzqZ2qYFTDSP8G72BmnVWIOvmMqUKWcpbBrf192GptwPl5l4rh4aHm55c9lz99sLcJt27swvnxCbx91OEsCwDYalXhe77tNa1yT4CsdfRHuDtXLDw8OIVoRToOk0/BIt1ANVVwJ++EdrVi3R5EUnzL4XBAtWwQoDHnn3x5AWq1Cq3VRbhhPBsJvRJQE7DjvQQcqIQk08MEve3SJKsca8XXavDyS3eo0uj+7hZZwZyznsFb94+p4uQrLz5H5iQHV+2mp7CypH6nHrda4krtUFaNZOVoBpCWu1YL3te90cyeGYyGWK22BG+/8x7cu3eHawLhYSXdPnH26KG88+AYnjvYhYv+iHj312614I8fdqBJ44JUzgju7tVpbOtloPz4Zg1BvwqDIZfn6A160O9isHeD7imVMJuLKUDOFGJlXy1n0KyVoF7lSqN07WAIpcEAZuUSTKoV6GYTGIwHTg1oyqUFZkr+wAN3LDUgg8QGT2Rz5/DA0KQxCEYWaRElYz9f1SpPeQQqL/YgijB6yaqX/m04XWzOi0dPYjwSrnY6hvFoCBedY+j1LxgucsDi6+skXR5j+VqGwT02BVRB8DZuoBrBnJ6lkS+bSOPNDe/25Tg7AgfL1vh0rxxtEnBR/EKFnJ28D35Pm3ec56HB3/C56pYu075YnuI391BIgzl5eVfLWUOT4RhmZyPYuHUAD066JkDOZYrpJEI8ilCsLlzEp2cjogM+8fptuPf8TXUFmavFwCSWcCDahDdrIZuDpZTRFScunxYw9x/V3CfTTEoD0IHlaJRimSlUHBM4PD7jPG3i9PEzJXE0dZPngAMAmYTkbbAGkKJwvMQoR1+1KlFTHDzFfT3I7WN8YXurBd/26VcpI4frvEjaopSrwOtps1WG9YKkTnwUONUNT1RfRn4swKtMbQ1XjBSKRoCM8JNKEPC/OC+Vm+/2sfZ7Gb7wu1+Gb/n0x+G9Bw/gzu3n6LPJLCOFjdK+/rANW5UxHXKPwe63T/rw6s0m/MnDS940R7vlZ3BjswqPzjtEP2HZ5wqWjJjM4PL8DEoYmMZALv2rFgRScHKYDHH0M6hXMtjZwDRbpLHo1Hkod7sA6MFtbbl+wH4jym7QgQmXNfV2KraJAvp8+IrGHclY0IdHBrNf+5GbnVsWPu43DxNzYJxTDoaNjpmEIuSe83kALxYeKM/eGKp5gOWWWZc+CcIFD8f7hqM+nF+iK421SuS0HnO97wwfGKAGB9a7x9KAZ4s4t3CcpaUGuZM5sFbGmuQl8/1FtpsYhsJxms8Cv+toOdtXtKOXnQJ65ojDTITIcom0j6OubOc5TSwAJ7tGCezEPPLN40Ux6vOxf2yl+QWHu0mJL9eAIq3bGQyHM9hpNOHorAef/eQLcHt/R9IVRedi0FUCnbwRhguPoZIa46HjowlZ+9V6hdMy9aECavo3XosnZDXk5CpK+314TAWokJog3aM5+5IF5LIi2eeX1YjoyMqEpxTPXJ2/qFBI0YgV/9lPvEz1c5rNhktTxCaqAUTWuQZSJeHBB0/9MX/uOkmRxGe6PHex3tkbEDA3NY/UmlfuXoO09O90Bien57C7sw1f+OKX4TOfeA3efvcR3Lt7m7wNqjJJAfEytLs9OGoPKTAOoz68dPc20XJvHXfhpf0mfP3ROexvYJnsDB6cdWC3ibn1TJegNa+7dscjzIdHmo0DPmrBkz9NNNIY9raaMBwgnYtlNIawmWWwhd/jwTP4H548FoTrdH1ggsAI2lRCmnGLFahUb3WesCpuj7oBIC/AA2fXFa5fZy7JL2b9CmsgesMrLGdAS5ti2YXg7ndyx56p9WwISy2NEzfAy+fbfB8Y8E9k5aBgpGaG4wFcXB7SLjeRYFIBfVNSwG6fTbXNMTWr0YCtjRZZafjTqDfI9UVrCQ+YphS1LIP+oAvjySjg5Zy8SIFw3ovfIh1QKDSqMg1y94lEBU6dLZE8BwVzJkagPJeVpxpa2xgrEn3hWF5QKM6YGKu0z2ajFMmzFoSjquSwaiycNsJNRDM42NqA9x5eQq2RUfbO87duwMHuFmw0MC0RA5K0Q4vTKgXM+ZhEgjaakxjgwymB1i0TPExPSZFOrjE/wU04uPMSc8Q5w+P8vE0ghoDPu3vR19cZwMFZLbymiE49htdRwNgTjNglWIrhuZv7cONgB+7cOpD6NKZ0MIKZmzZShI5AmgPXOhpuN6zZzeooHcqN9wd8BNeaBWw3UvlSwcz5Y6e9c/+Q2vpbv/sl+NxnPgGHh6dw8+aBO2xkOBjD7/7Bn1CO+3d+7hNw3r6ERxeYAVOG3iSDF/ZbRMe8K6mUbx1dws0t5tRxPaKCPTs/h2q9JQ6Rr8FPpofUvlGKF+sqNbBcNuBGvQYF508v2tQn2P57Nw+CTVHWOFbjR5cgGgPdURfGU9x0pYfeSwZhAjQVf3SMA1rW8hgBeoa8v8K7mxG0HvlTL88tyhBa1WNMMCZOCYm8PD8fuQnuuZ73d4px/uEltnGLUy0R1E/P70O3j/VveFOHvqx9O2OwGnfLGFDSS5VSFaq1HXj3nTZcnBxBaTaG1164Ba997BWoNetUXwRzphHwMWd7OivDUNzcah1Tw96VXbrMw7vV5Ax+TSd1SO2vs5PCmBFB/ED7OSEvx/tbP8+aJW4y8OK3lLvljFUpKcCFpo1prKWsovaF0S+lywR0Yt9PRAYB3IRLp+9J1r5a//F1krUzHjHIY5wPSynjLc1qHd55twNbO5gSiTXjOdUSNx99+ydeZv4egTCb0dGCmMaJOItZd3SIitBNZ+cdaNQrfBQjhURZO6D7P0FQFpTtdnukVCgekKElCPDu/YeAm7oohx8bR6+CVrrfes8n6UqaLCoESsnkTV5Y4vj7v+vTUKlgvRbeT6WBToe/kjlDSkgybQjIZBe5es4IbPZevdZSMkq/oOWtKdB8vygNtfbd+a8M8mgMvfHm2/Dii/fg//uN34Fv/cwnqOAc5vSPpXbVb/3OV6m/MTX14GAH3n33ED72+ouwudmCr7x7DruNMm2S2t/E/P8pnLQHcGurBr3BmPYrYOrskJQ5Gluc2opHMeLvbDBqZo1a9VPYqFeoGin1KWZWdTrwaDCCwXRGZRfwfAUtCcLlsAVXxDtQb137gs8jwNTaGRx2TiX+oYvUh1ttsokAVRADdfE+BjGTUBe1wSjwICU9hRvOqPJrNqRIFWGSiBkk9SWWo1Eu/luV6FIv8wov0hg8VD5nXW4Yj4fQ7p0CZtP0yX3K//h39nSCxT6lzsajEgy6qOOr0L4Y0SQst5pUQO380XsE9rhFuloaw82b+7B3sA/NzW3K9UX3ja0Z5FTLlH9drmDGwACyEp5T2YHxRI5KjF6NF7FqflVQJi6RAM2w/XKB0+RGntPIxfKUJXA9Zy0Io2+LJlIcW0qG8r0+UyMk2BiSDPTLSwbtS80wd50ugjDRWflmDuAa3gMAqqUqHD4awMZ2BpUqWuBYmngKN/b2YbdVJzDa2NqA4/M+HGEqX7VMXO7tgw3Y3mxKqiKXF8aa+hizHWHsQJpAXiEhPaslxBoM1pKiEGseQfD09BK6vT6BHB1WgoBOuCTZNtJu8ioxpbRZh1devgMbrQbcvLErxgZb8RQYFZQXXGek0ICrWKvub6kgqXSppWgY2HlTGXkottSBo24kx14rURpOHoOrCLBf+dob8NorL8LX33gLXnrhLnR6fdje3CDv6o23H1K/Yg0jfBaWPUDr+NaNPXh4dAavfeQuTEtlePOwQ5vecBd1o5JBVTaiVUsZdPtD6Pfx3IoS1a2hwmSoDLHcg6trwQuN6tlkMwL4Bm5owxgHFoQbc5mUGR6LKEcjUgkLEyvX3zWk5Ck2BvFaJaPieQj46pV3Bj246LdpH4b+pPBHhtqHERKlWQQGWUxktAXf+alj5BXl0xRjZhJQ5UNn9RdcFDdvfp59gD4sWmtGD0Y9OD57L8h1jd/f4oLFGvqcvXDibvudGZwfDWn/LC6mRqsFne4l5dTWmxswLVWgfXoI40GPOD1ctmiJjccYVJrB8y++DJvb27yNWlYX/ZvxxMMH4VZr3BjS7T2C2QwnFbeOM4bU8ZfPwviOm0++O6wLrxysT97gCemnU47+MmnwdiYkg6Cp9hndYlka1686GaTTrW5TCzBon4yHGEp+IusLW4rIDKq73qXKGmMgCoq73jCKTC2O7nkGleYEqjV2AUaHPZjhhppGkygarJOCVnOjtQm39zfh7q1NAgrKp+/hjtRtou/oP8niwGMF0eujLqDdv17ZjodcZpnOyNUyzVOAi/NLaLcx738KjRbuEtUiZmzpIyButVrwZ77rU5CVKnzakwZb1bIWsOe5xRSE8unO8pYvlZpx5YZNBo7K1QO4tds0KKuwoWe2OppHNp6hAYQZSb/5hS/C5z77Sfi9L30VPvXx1yHLGFwxQwYPDnnvwRE8OjqlAOyd2/vwxlsPCIz397bg5KxD7/zJj74MR5dDOG0PiJe/7PVho4Y1afAA8j70BwMqN1yp1ckzIm+Fjg3ksxH8QeqcM48pmmh5E2CPRlDudnAwJOgqyjUGMDOfdLVasMUNco0aGgJlWa/Ck2v9odkMTnpn0B+PxLuQILwxxhweCNfvpr+Ml4tt2fWrA62xNk3yUF0Q2oFeH8TnbsjDeA3zTS5UZPpC17vFWgEytzEutuv09iV30KIrNoLLzgn0B20YjQfCwxfw3SZ10Tol9CJYa6U9hcuzPsAMJ0ZGbjm6enyk2xQazQ1KARuPOrCxvQ+zWRn6gx6MemdU9Cib8rZ5OlsJLYhZRqcqNZt12D84gNY2L35OPxMlBRlUq3Wy+hHss8oMpuMTsfhUSftgB+NfIvjhklRMtooDV1WISklpymX4t+o6NwhG6VjXyQWTox2B3gpPtc9M8iCe4svnqvJxuG20Qc5acM826aOszUwmhQmex4s0dhCjPVo0Jfp1GJf6/z9jb9Jka3Zdh+3b9zf7l/n6ploUgUJTBYIgCIJUQ1IOOeyBwnAoPPHMI0KULcv/QBN76AiHIzyxJ9JAUlgRVFiWxYAoihQIgmiqgOrr9fneyz5v31/HWnvvc853Mx/IJAsvm3u/+zXn7GbttdemsQcscrbf59DrcqNOwztbQCBsTqwcuvFfuHONzVqwWk735LVYip8z8j+10DkS0PBTCGyhaWm+lDIgH0B/0OZBlF/Sxq3FdC77B0fMKBD94yLX2nX50pv3KOmASN5H461CMM7b1zgm1arxQqw++RTGcQ68G3FvZHK4R4vaUWPe14d2E3s9QP/Fz6cYJwgxsp/9Qr76xTflk/sP5fW7d8lWgXFHofTZ82P59MFT+doXX2OUDjnpJ0+fy96VTWbJgLpeuXuDPQ71uuLwD150ZR0F2DzG582k0+nY4BA44nKmtoXaCGHHUHReMAuolPOkvSK/z49HkpvNZAnoC6wcVFHTICVdk5koxGIRq5dorQTSE6Bmevdbah2zmeR4NpHTQSewdhwS8vpLmlSnCf1lQfyqjYjOQvdH+h6FtLMQzUuwk6THKEZWHgiuYvYvM+yr25Bb9vLhJXoZ09lEJpOh9AZq5FfRDPUuqTZ8vKQUD5uO54JoatyfybCPtBJNJuisQ9PImLoaOSlysDUWSqHUUPbCbCiVak2WhQrTysmwJzLHBCsDRvNgfihVDewB6puDnVEsyubOjtSbTSlXqloAIwcbEV2e8A6HZxQxRQgpcEcnY+E8bIGuUu/ShRi9q4HRibHP0LkyEf4K1z1Z2C+Nzi/J0zJMmEsglTTaDiZ4FRbKROe6JFezgl92vZfCSRmH99c/Hj69Ki3pTDpCqRhEnf2ZDjSHSuYEBT+jM9qzQUSJcXs76y0pcxyiBejA4a0Zy1TaaASJI09npGuitgOePhOvZPCGfp5lZBioMRjJ1lpbvvb2q6baqIFIjKD1gmnY+cvk+wwuHyGW+FqXJNb3Ijp3466YvV5vqlkTMwjrJ/BZrXZ9bMoq5uUvfvxz+ebXvyz3Hz6Vu7euU2cIODhlEZR7KR9//kQOjs7k5vVdNrnh3vzi4wdy/dqOHByeyu7OljQa1VBghvqkztddynmnI7lCWUbDgZSq9XDt0fM7rVThI0glAKoBpTQHKuxsKrnxGAUXWdTrGt1fYrG0BJT8wQk0yTrD9dbKBV43o/2s6Kut6UwqGWxgd9SX/mTAbl830iF+WdlXl/1ez9n2Toje4/k6xfOyfXUBFrW3pe7BewUI7YXaZ4SB0lNMIamsU4o/8Xg+g9bhBCy2yXQghyePFTJhKmbe9BJ3kfGESbCLqKl7PJRloSrd01NplErSGwykNwQUo+/K5yGwhXQOixs87BInGRVK6BhcymTcIze5XF/nWDL8bTI8J71LOfG63fCPFoP093gv6H+ynJHfu769J2vb24wOw0AG27iFck3GkyFZGrVaSfJLHQadXYAJJKMrwz4rRhmZArBbgYTM479KH0ywFr7iw8LPLiI1JBpZX4afBweQhOopnfLi31ce6IUNl3y+neTq8fx6Lwm6MovlwvXa/fMLwftbxXU57p8qjCPA1NFCr001KOTi93iO/sVRg2MMJCnIN95+g/LKXAMwgC51kCQeqOMwsBiOpWCFQGeBENPA2sIYvMVctrZa8tZrt0Nx0XqTMsqRWmNzqqMZfSu8BUgmjOZTzJ19AMa4wTtcMTJKCmcdgPqPqIuDDEBZNQ4dQVxsIZ1un9DIX773oXzrG1+Rh4+fyZ0b18iNV+NuDsqKCODF/eS9T+T63rZ89PkTuXZlUx4+faGGf2uDLBlkRJSAxjjAubJrTk9PpVRtyKCPRigYedPtWbEJzFAwGjCnhVf0S+Sxp/t9pVY2mtrQFuYf6HO9AFkk7GH/u/6bk0qpwGODzhuG3Wcg2UzSGbeZn6vtXziw0+G5jGao5Vm95RIHk0bgbrzdPni91cP41G7EgDfut8syhF92/NRuhNNP7vllkf0lybTuD0ocLxfSH56RD9/rnzLFeVl6cGmaA1W7yVTGo6WMh3PpnQ0FhVtG42MdPqEPCpi661nET6ChzhcMYllIoQC2BOZ6TkQWM6nU10RyZTod4PSziTZreEElUFhQyeekIS0UBnVAsAsKOam3WlJvtqVab3PBUVsDEJIt0FKlSTncYmEixcJM8qIL1LZzxNGCJ4+LytNrN4qZxZDezMuihjRl9U8LVXvbDOH3tGoaVaQrz46bjeyTVZEeL7O6Vj58JWTg4kxhpBTGCrs07XRbXZ4p3LXirOyl7fKGvDg/kXKFUK/WWALjxTdKKpuq0a1OpcvLjSu7cnN3y/ToUZB13NNuE3XnNcLWKBXn5AGH6sRvrLXk+u4Wj0c40Y213Q/vEVBfpb9McXK/vXzdpZo1FpGj2OpsHG9wSgTM9P16DwJuH9g9qjd0ft7lXF1ASh98cl9+5c1XZf/Zody4ekWNPD2UH8OMPbNedRh//KP3Za1cI4/+3r0bamg5oGahxh3zcuczzvBFgLbMFcmuKZU1CAuMmvBobEgKP3NBaQN0vuZnM8lNoXpJry1LPGCrZV3gnGQidzWJXtD39Qc5auLyZa07rB4jhV1XfJA5Tlt/XoMyywtopzPqEs83ylUUhot2Ous0LrEBqSGPtcCV/ZNFlUIg/bIMJ/FPwd75jl0NwjOm5ZKMKfff/uN/shxYN2v0HL8Mu7Z8FRK14NOO53LyoiNnZ32ZTQDJgDoHXNxwUlvQnvbkC2VZzDErLhYi0GShOtVgSADiKcqyUFae8xwqfyUp1trhNs1nE5mOuxG6diYrnIZ1MFLZkKPLYgTCxUGvvpD21o402xvs5vMNqgMOilLAolzm2GVZyp9zehYnZwdYRjduatiz9jPilfomg7sukTmIuHw8QnAUocizcjw3ssnf089xg+THvrDwL5NbyHiJuGwUzspmM/7S6NAS2ujK9Qb6aPL79Pxw7EahJS9Oz6XZsiGyqw4lXlyybvyqsA6Xst5sy1v3boc14sZ3Qf0ard1Qz8YCE8ybbbXq8sXX7yZRtuHsvNzYTe3rQ1NqHcuHL9WRT42/Y+sR7vFlrvozGtF7F6wbdnceDhOlvHjF4vXzHjzcl/Zak9Oszs/78oXX73LsI1QywUKCkJwaboU558Y3jcVeBEsL+fjzh3Ln9jUGYfgsNfCqKQ9sH7DX7PxAZvmqjJaoXVR03KM5SQRaVBu1c3PIE/elnF/yv3wf0hR5WdQxm5cDI/WB2eKJcKkuDPMBlq3rywnl5FCPy0mjUiI2H6dMra5q3ulsLSl+asjGM+/yIMxOrTcZyPkQdsVhyEvqXxmJkYsO57Kz8t8Fm5H04oRTsAX7sj37y44bjp/WGN3+JpWC3He/9z9F9n84oi3igErFZ4CXYFE+vX8gZ8d9Fladg5zEuSHNjWl88h3nlWLlg57lhhPRvRpetM8XinVrNgGWPhVE3fkShhHr7UHUPx337HHq73waDd4fqwfGicbCW6ASj5+1UQdsC0w9aq5vSaXZ0nFtLASiDqDt+BB8grRsoTCTUn5AGWZATr6Jdf3a50cUL3srzNDpWkxwtPCAszZs9XiaYq48jLB3Lj+eB/1+fqvOSDeePfAkRIjc4osAjB/DN3emgSTJANJj/7Lj+XKr5hvy7KgnG5sJQyK5Z2FZpiJVKb/UItONVkvuXL0m5UqFsAzxe04ipJVlcXF9vS3b621pturE7JnVJR2nIUYJNElDT0mnTOiTScOTroWk8Or68g69+DASh29CZqA3XiEdDUrwp2DsTbb484dPZPfKjjx89ISNTG++dpeqnrVaWeboHNMUQ8UhOftWu4z1nNRIMzAD02kKKBMFb4VqOI8AsNhsKsMRdIzGxPlpngtWeDVWDe5ns5KT63s7xMmhOf/g6ZEsIBqxXEh5OpQibjwcQaksS+tODob9kr3iz9aDQV91MOqEa6pFMoKIyicZshtO304eXGrQnsUl/LVh06783XYfNwTRiOmxHA19mHnWT9HhrwRLaX0vG7wltiEsLLvikMlkj5d5f5K9+PXFPD8GZOnejlSJKEnvG53GPhYcs0b9l3kTRAUPPnkqnbOBVaZS/2Iej2dmp+Kpk/lNbVqJbeh6AwHBoKkFmDvYFtDsRsQypAMo1dZVtdBExhHhg7Fjq1yLXJnxY16d95QdDkWn3Fg1jnAAYQu3AAAgAElEQVRQe31DKu1NGgOXbyWND/3eeCVGoWHh5kG/K0oxdyb5PCAgT/vSIpMuV089481PUZdESz8x2jEbuvx4AbZyG/2S9wYDf4nWTyj4JM4j1AF+6fEiTfWC0/LqpK9j22sRObrYkKcBnp5EUcpycDSRrR218J5JpIbggvMK8Jq+qlQoysbamlTyFWk2G9KEpgqKkojgm3Wpl0ty6+YuswDXkdH6TeSv61JVbB1n4SQeh3BS+MaxdpchUKMdDbYbf2L4/jeDa/gzF3YstoaoHpK/kwmlHDDe7603XpGHj/el3W5RN96ncAGuUUuue4yft0rdRMRODN7+g8GHgefsARh6HeI9HI8VugEzqehQiwVheD5FkVatKDubUDCdyu72powmC3n8/ET2D8+llMtLBdBqPieLWiMGP0nXuRuxYGcDNpgMeLHRkIBqgMkrXGOLiaUVrc95JrCyBCxpyIQ1ujiSBR6gn7D+9HhwLtXCSLYqJ5LPzaU7ycmnZyUZYACu7zczZ4GgkPgURQ4jdpLl4nhAGyGdxDJe8EFha9o3aUzm1+8F3OQjE6Qj+zlugyyyv9ysX4wGHfPS1yNt63eH8vmHT1aq8v6AkiOEb/026CbQRYA4wufR4nuwMUqSL1RNO2TKYiuw/FKlrc0xlARXIzKd9NhsxWidjR4eZuJfGHhbINwOru3iqeNc2hvbUmlthSEOWFForoFkrm5WZRARS86DpleiYwDHv5g7kVxOnUeMICLfPIU6ghEO5xdx6FWMf7UyH7NgdybuUC5ZCmERxoErFyKSsIfi8cL5mRHis0kOv5p66/XqwvKvyNSJzzc+j9Xr1SJiPleSs5OFrG3qGgjFbtunersuv158/uxkzGL/sFDRISaLuXzxzZvy5S/clb0rW6TkeUHU7Hs8ntU+WPhMOoC5XFnPyeq967qPA76ZOdh4PncGhGmSCH0Vz/foPTgMw/FhgCH5++OffSDvfOVX5CfvfSC/8sZrOmiF9S4lGPAeI2kBJGXwogb3CybLOK7qyis1mVH9DHCNzrgFbAPMv9frEeNfIJLHuk4MKgObQk6220XZ2mhwveO6hsOxrLebMl/m5ZOHB9I9O5cyIvmCBlJhHQQj69h7EmmuZJIexNQr6GOoSAnH8pkBEdWOTYC+KLH+dBpMWKfRhyTrL0QKqf2KEE21MJXt6rEUcipGh6z+bLIm3UldulBLHZ6HOkoaeaekhbh34qzbjCEOgZTZTgt0Lu771BZnmTirVnrVraX5THKL4zNRGOev/xVuZoICYCDxk8+ey6BnWLw/aD9selaJ9YgABMNnRva6MbglJVeoWdEWOwfHRuGuKsVKkw/EaDj8BwJLqAXo1B3H0mIE7eldCBRM2RDHbK6tS6WxziEXwQvauYOup40oilPGblA4BG28KRZGUshDvRG9A3ruKW1mNf10Dm7GJ1lBKvUD/n1YzekNu8D3z1LYQrpm78ksKvV96my9dBLg1DQ6scuxF0X8fuWzGKKmB0zXU3z4F+6D7XKABuenIu0NHb93gR2QbBS/rtSJHr8YynyWk2qjJW+9ek32rmzI1770imnieGEyHlYLpHq+HhF7chKasuwzHa8P0b0XU5OpT8C6Ha7i8ZLirjuAjHBZMqxbYZWlnJ735MWLF/LKvdvyo5/8XN5+6002RcXof6Ezbh0+Qj+o7RX0DSi1WOsBGs3DyBt8w16FBSEcDAnp9nqcHwDjj2ZDvw+qD4T1LLK9Vpat9Rpxcj2+FnDRZYvXgRL9aP9Ezrv9qFmTrCs3wCFoSXSEAqyAQSWFHGUumsDkSyqvEOJ3CyT0d5oJpZG5n7ev5HRNrNbCEvQ0ZEO14lhapZ7UCgMu6PmiIN1ZQ7qTFp0gPm22mElv3Bfg+f55qyQMtVi6BwJYYVsgROmXLOt4/lmIKv2cVXvgtuCybXLxtVm7nkT2+naP1l4G6KxWvNPobv/RgRw9O0sMdixk+sdmePmO19umJ54OOiYxWIguYS4poBzceDRPafdboVCWUnXdDEPk+cMgT8YDWS6mxGuDLFZoLrKUEYtGp2UzY9jcvSa5cs3a5x0mwhnntYA1G0v34InUGi1pb1/RcWlMzVXgDV2D+RIMf0HKKOjmBkFa7eKDSyScLeRLMcbg6xLju4pnRvwuRsExorbIL0mhM6Y3YivR7Rqe6AbrMtwweVtmBSnj6XI89bJrX92Y+LmYK8rZWU6aa3i+8f74B7nBTK8xwGMLjMqbyztvvyF/6zffYUTrxo/RNaLsYAU0CgwG3rVpzKh4pO2bJhpWH/kXcfm0Uzvw5JPRgDhGjNwjswb7x3VqFpKX9977hTYCNqry6ScP5Ktffito/yjcBCOv8cNcgRrelgD7wBD7rFhG9jOZzRWP5+fM0Uk8tUgexUfM2y2opIFlLbivyH7AWW9UcnJjt6UzAsxycQgMh5zMBQJp/f6Q82b3D07k+dE5z8e1a2jvE68ea1TR+iEaB326WStKu45GLROhM+cb3m9yEDGjjA46XYSXYvSrmKdlZHhtIb+QvdoLKeXRSa/X1ps25Xi0bofVfTWYDOWEUX20G1Q19ewq2Tdq8LNWM123q3vwMmz/l9netH/nl9UkaJ95Iqu2fCm5737vH3vcZFzurDfInmQopmcKjWkBsXvSlYefPtOuRX55OLr6fdj2+rkh5AbvXt/DQmoehlWZFEtq22iaBCdQLLVUd4PNNDZeginujP8tZqMMTWz1JjmffvvaLcmXqvq4nDbHZAN1hbwMB30ZnBywoAymEKiglXpVao0mI3utE9iso2LZCrpjKebHkhfohcT75rckFi4vv98pLphJzy67rbbB/EFfmqoZ3uKwy6WRfvLGdJNmsNGQKcTF9LJ0NbwvkVNwQ5peNSCE7lle6u1JgIVWzy9r6MHkK8hbr9yVW1f35MaeSvLCAPaHY2oqhcDFDBULmFw9zs6yDutY3wy1FkbhthYUHom0xWDkg2FPZr961L8C9QTJA85YHVH2+Id/+Z7s7V6RIvSb5hjWvUEsXYe56oNwimPE4+08KPqn83nhaPT4wNw1mndWDYqtMPSd8zOpNtfJ0MnZABCsPxRZEVnDrq+3StJulDhgRPeU+Uibn0DDxV6EhQwGI9nY2JTTTl8+e/TcS2Zxt2ewet/3agnwmc1aiZIJaLSKA76UvpnZo2nk43VSW0upVbGbFWid+olGB02cT70wklapK7WiRukQTgRcM5zXZLZQWW7c87NhV0bTsUydJp5h08WVG7ZLwi72wCx91V+1fzI21rxGdp+mUG1y5Ay98sIduWBYEmN/0ej4vU7T73Szrv4+PcKDj/fl7Lgb0lvVG08slXvFpKVfHzQefyxD5AqgfcGYA4vHUGrtoEXBFouyVGnJAvq3hsVj+bgX1KHNUzoJNGShU1e/og/G4tu+dkcWbK5JpeCh9z1n7aBzeixTiGSVGuZ49Cgs6lSL0t7azsBP+AGDGeAYgLcW82fs0EXhJ96/1cYsO7MEsvD7GYyps16TGx0x88uho1VDnC6iyxeh25qXn19qiF96vItxTnyuGZwfOkdF6ZwVpNKYUJKWm/VCLUAjxq31NbmxuyvffverKqVLoS+LtkTkj//iE2k3qvKl12/YMlIJBkbU1iCoSJtFyIkxpwEIht5YMYFRE+fCenOUY/ce7Kw6Bf8ZBhjjBVED+pMf/KW8+9Uvyf0Hj6XdasnulS1G4nRG5kA0a0SDWJRDQLaCW6oGHoVXxd/noEwaswavgcGHKBl04Ht9SEc3dBKYPTQYQShHYnJUtZyXcknkynpNCmVrbuTERpuMTiQDqqNJw5fBRLVqXUbjufzi08cquWxrkjBLBtHDXs0Rh2/VSozkYeR1Hzhg429OwhqzDyFSWt0M6cIOn+1F/3g8Opj8VDbKZ1IvYqAO5FnyMprX5XS8JjNyc5WFN5yN5GSgmUr8uGy8vrr2Hf7zy754WlYTuwQyzX5Ods1f+Jzw4r/aqGcD7Pgplxr7y1PpLE572Ymmv5vNZtLrDOXRp8+ZVpspC/IKqUFPOVXK8Dfszh44cHrJAc5RIaUF8HtG07C4MKgNtnB7MZaRf7j7MOBe8MFiwPQjvH3K6H9tfV2qTTgMzQ4ABbH4a/KsU3TZHR5LblnQwrAZCZ0pupRqrSItsCQSF6XWisuZBl8VOBULLeSOTJbBjbvem5jWRWOnGyIsuwvGMkD4tkdivSN7vAvGOTlw+Fw93Yh4XOC6X4YrxmAqwHsJzrq6P32Dr15vIVeQznleCuWpVPGoE6aOvlbk9ds35d23v8hxhx61++APFi1NjbI3HMlkPqfBZ5Zmd40ROYypBxfWoZrSLl0DXovywHCVlaO0+iUhIpbpE3VJvyasC/LuLTMkn34OqYYJG5JeHBzI7du35ONP78udmzcFPH/Id+gDNhlnP6cA1Zixt+5eDPcGFo/3UU8KWDwKsfOFjGdzirjhHCdQ9SzXLTv2gYpC8TFo08DY1opz2dqoSalclIJlP0Q2wYgxxUjPSJG14rMs36CDBfcejuC9jx7JFDrRvsNtvZJFA/pkMS9rjQohm6INXY91MYVL3K5nuJX+3Hy/2SIOlGpbI/retDAVe4SK+ZlsVw6lnNeOXpxaZ9KWDjB52hON5LtjlU5AI1m6D9OAIxPYJvb/ZVBNXOuxKLy6X+NNi/iPOsDoMC8L1tL3+TNKbe/L/n7B2Ed8yun3KYhgFiFYM9cEcdglYmp+00bDkTy9fyjd86E9y0QGN2Mik89hpO6bHno1kJytKFRiMA0gGue747X5YlUKxRq7/fizaebwPDzSSKZAEafMLWT36o42fxjPzhAkXQiSk/5gKN2zrtJCgxHXcwNtc2N7XQplOBpbAWRNqI4I+MHoBOWmxvUUAD1VpJifSrEwxtETFlLaaZoa6xSUuYiNr24cXaDp80hYLC67YDrsLBRfcBRhSXriHKC4UJhKvIKvl3SR+gJN/5Yu2gwGy9Q9L51z3Ku51Bo2FnC55MDyvSs78ptf/xqLizBqamgtxfF77gY4tLyr69HgQCEP/d5L/65XY5IHBr+ocF48Po0/Bmwjkp7O2MBUrZQVurPGqtiwpJkDfu52+wwCjo9OZDQZyd7unjx8+FTu3L5J2Q9q7Pt4QWNPEopxc8qYxgqubHoCXTKlT9rv5gsZjMZco7w/GLZeqUf8nPg0/oMIGUYD5qVeyUmrKlLncBjMibQhLegrscRaoRXtREajFiHZpVIzS+UKm7hUOrrAebTPXpxeWuJDNL+3USM0xHXpQQYXnRVcrWlvJf7NaG5lYUndZ3GVuuWN67xSmEiz2CNk4xarP2vI+aQtk4UPxVnI0Jg2Ch+piUzXbAhKwkfoHr00qPJGqRUo6tLjBceY1u9waGqE8v/AvspmSTlplnEvK3I+7kkHtclMau5XumqvoxswY5+9nfrnhEqYyU3stXYD9E8pppRNM/ytT+6/kKPn5zYlaOXmuphaKCpoJ60uD8AvYMLAmFcEGQOlFfCXWd/e6elgnlAL8HeoaToTjFG6w0gh6s9LGwWiTShk4nrBtFGhNA6BNtDy4OBEOFuVN9+jX5xPnlHLxvYm6Xn0x/m8DIZTdhXj9IedI8nLTDZ2r0mpWpPZFAYeWvto0ipLvoQxbiMp549DJuDPLxtVmBNFpJnM0YyvXcXP0+cRs4NwzNAFqLWG1QJoWi+A0eGsV+eGJyGE71nfKdrUdvF4/hbNhTTWDkMoliKVXFUGg7wMJxNprM2kWq7If/f3/x47OXGNbuR1M+L9iITVB8HA8TyQiqsnMC35xMjbCcBoqmSHCoLhyxUxyahhn5/TP5VajIEpnU6fUTP45adnXdne0UIeqJKeAeAeAkLBMd77+ceysdaWre0Nefjoqbx69zahAz02MSS956BJ5mO3Lc8LKrCASoJU8djqX0p9xGciesccXtQnxsO+5MtlqUDKIKxPrTeVi1ijiOQLNPSbTZFyRTWkcnyuBZ0HzEhSUzIgPpifO4BYma0TDHC/deOqFMvKVgN1E84F8tPHZ3357MG+SpOkg0UEUFFB9jZrApkDPbUYxfO11oGs5iNZw+E6EhuUmJXAzLFB4c7QwerarR1ItTAMoTJYNU8H1znxzNf1YKpwDfa7+59kWa/0CaT7J7vPkL1k6gyhoOxIcTbN9QJsaqPxzOvFmlQLmLULmG4uk/lExvMR1za+sFcqVd2D27VtqSCoXS7kaeeIczzMXJu3illChHPsvL/7vf/Rs7NLvXPGzqd3JAMxpIVbfXAxN7NvcyK984F8/uHTTEFn5ZD2o+LxdiSvWpGKqZi+YYkshEE/x4aS2Lt1eEmF2QDm2WkDl0JDGunnpJRbyu7VTckBP+RcUT1P4qb2yf3JVM6POhaSJKMLETHllrKx1SY9DhOWJlNEPt7FqEZkePZU4SbghqWSVBoNqTbbUi5DiVO/APFAhA2RvixHUuJCtdWe3OPU+Kc179TPZnKAzDqLO+VyZ2KfaAfwDCZdlP75qxvTo+WMc8J5J5szmz1kEUX8LT8visxL8u5X3qDy4t7OpskKuDiVroTcwqiHMBrWKap9YxolaiRuQWN4lrGA6pRIrb3G5iq8RQuv+js6NsPuu52elIpo1a+wuKuaMaoVTxbMdCrPXhzJ3t6efP+P/0ze/doX2YUKhhaaudS+27qwmwV3xF97LcGkillctUElGAdIGWNSJinuwzXW6fWYqYzHgGrQ4apaUF7HQl0ARVcov2LmQz4PSKtAY6HTIlALyHMwOI2kh/Out4RzWcylvQ55EpFWq0FIUytmWtTGNWE63GA4oTP88NMnGW1/dxLteknrAQn//vK1nWaTce3zO1/UdDzhh2QLQJ5hKmvlc2kU4/Ck3qwtvVldRnOF8/DO3nhAhs2Ic7DjmtfkP6VpJ1IoqYFaec/q/gjb1rJrr9n4ITzTJGs8gbu0M9tIAYmthgkslxAYOsyhf6wWatIoNaRWrMpgMpYz6vokNjCBmTKnH4x9OKPUM1xuitOoP6RfliK7oYgXmMX6AZeArdM5TadakWup+uS86XZx2rStbe/8r2BwjuH3BtcsFhNZoqmK8EKiIU8bj7QbwmpI37QjD2tvY60ujVbTgholaiqqpJEp0u3nzxCZw7mojLIeW1+G4lZ7Y52UtslE2/J1AWFb5GXQOZAlInnPVsw/YcFu7t6UUq1B2qc3oiDKyhWLgHKlnD9loxY0fDQa0Cwni99F0x6ZKqoCuJqWhvqIU10vPZ4b4VSHJ8oXXExzI7au8hOGpiYbwjd2ljoXoyNELOuttvzet74hmxsoVGobf3C6BtME3TfbEJ5GO3HFMxOHVNR4W8TsrtO47Y7LOwVS0Z2EURM48nq/z8870mw2ZTGFgJpKAaCxqITKpv39P/3Fz+Rb3/y6PHmyL1ev7UmVWjXwPonnYcZhhWL/PATyVvwkk8aboGaYBjU1ZzLnsBBEqAgmBt0TCvkpTKm7GlANuOoawWsUTzR8PpYrm1WlUYb7YKKTRpeEs0AhWNOanEzGE9lYb8kahwFpzIw1CuiJmVMur5H9bCbD4YQO6POHz2QwHMp4mlXIBetmd72mBVn3wo6pBkGT1OhmUQGHDWMN0aMRjWQwsW6t3JV2uRtEDyfzijwf7shsEZ3gZD6Tw95x0LBPnchqIMKwIoGZEl+TwDeWS6SISWL/2JMAWW53TiHRTsOxGGOrjUu+cggOMX/Dsq4AL3kMrfepUqzKZhWd/0U5H/bkbNSTGeoOCeb/y419gqOvmvr0pqfwTYS0ssJBelMv0qmAbb54ciQHzxA1R2+den1OmFZRX0v93ejnJYeCLWeMpq4Wmwtpv0+h0huizsczhbzq7uQLcv3WTTJmNIEAdGPGinTLnByfdmTYG+mN44MEhxnFXeXwN9avMNIhbMFX2Rg24LHTiYx7Jwb7eOmSlS9pr29KY23D+N88ORZxg2EHBxqZCVQjchj6cCp55NXJV4BddGVGGMZ+TiOJLGXR7okDqOH2Jc+NCyXi23wGtgf5LFdmgF5WUMIzzab0ttftiUJr6G/86ruyvrZOuMMdrEfcjAxdAylRWSSAk2rHuC01R6g4unblGlyvw22CvLAqQkYJAzW+RH8MQ+f7zDADdlGq4VCqtZq+d7Fg5F6pYAKaCos9evJUrl3dI86KIipun0suGGhjg7ytGxcFV4vaddoV8HYt6MLhQZmTQcQMcuNzpuoqBa6OSTfzktoxNYj1FXUMpxp54OxjaTUKUi4b3OUEN3vuHslyiAg2gA39YEvCEpr/U7lx7SrnS2jGoHuA/oDnneN1DwZoRirI54+ey7ODU112ydAONEld22ywWcr+GOpAuC/Kzbd6yiWql+E9vk6tp6OYm8l29VDKhakU2EGcI33ybLoh41kpZObD6YhqlmOw8RI7czFwsVz+Ajfdzi21w4nNCQG0/Y7BBhx4wjLS55UE0JdE8LqM9XVFDGEpGgTtQa8HUuHuRWIEnl+tWJf1Kqi7C2Yth/0zg6JTiF3AszcYJxj51PtECCYLzUQjG4LwFLqJdyHeJgtLHbfC8abjqTz4JO28jemcrq8sDdONED0vYBpBx62uEs8wEIHA4C/ZhKUn4s8Hr8cPhVKTBVd+jw5Y4poonhZN3Q+TtGwqVjA2MTeqNjekVGsSvuHnWtTvxZvR+QEzjfiQIahWlmKpJps7m7KkOgTw93j+2PCz6VTKwPGRtyHDhlwzJiYVMWWoL/kcUrU4YMVte4BmAlSoz4cL3G6pGmzfUY6dXhw8k/Eq/t4Vp+KvicwFr8FcJhJlCVcuJ3dvXJfN9TX52ltv8RpdoyZk5z5VzKNtS2+9U9Sv0yEW/mwbQVNmg+HSDlaL8rX5K+L/Ctfp5vTv02IrDu38+IODI0ImgDQwzeqs25NWExowGsHBcJO268MS7FwWJivM45ukAhudTPlSC/mmNjmDANecoxRRdIVDwShGkgc4s1WDEBQ9YdzbzSplCtDhjY/Hv2ioAnEB8AnZYtg+9JDKm+dj9O2NAesu6GUBji4axEwzqZZKsnNlx+QI0j4YleRBdA/hNKwpFGk/e/QilE3VJuTIvrmyXpVWXZsQI06cHC/AppmVZ34jCWRyyHinVngFPVL39WBWl7PxmowX5ZBFw+CdDjsymU1SxDNE7B6opgXOEFlfoIJjUUXZgvQsHbqMgYW69vRKo4FwKCaRBAkHWyr0VlaomUGqOdjg3MOms29SqIaaQnka/HqxLrPlQo77ZzKYqgpxyOy/+71/5GwmgzHSo6aGPxoQx20t1IhOewWr98VjTy6eZfQQ3FCH+6fy/Ompfb5rXWhlmgXJcL648erJmWLmDZ4hcGudrw7lgGK51Oaq1AMXIMFQAoTiN1VHzxGisbbs+QT9ASFfsdPXKKdcrkultRmKunozVcQNtmpwdijzCYTbcL+g1VOUQqnF69jcWZM8dL0DHqOvwbmfn5wLpL8Xk3OFmbZ3pdJoqWhbHhhsmRsvnx9KuaBdfd61mHXP9jjM02jkbV8Jd10LpNFYqsNMu+5i2SV16NFZGzbuS8k96iVUuns3rsrv/MZvWPHWDbKekzNrAJdBklfplLEG5LhnMPQ2Y5b2NUTw8Q64Lo0bf1d/1Oje+OJB6iCBe4xJEwy+yx4sltLr92XY6UljfV0mo6FU6zWmy0VKc9v2oXdAfqeEAv7oRt4cghp6UCeVLgmjjylRiOSHEzX0uH50bEP2m/dnroYexdG99QYhEeLxlBbQjBSFxs7ZmWxsaJEvN0cQAyay49zYRz7OS7cQSQKETjUzZUSOLcTthRrUWHa3t6Veq1GDSiP2BY/Jc5yLTMZjwku97lB+/MGDUPfwnYP1CV79znpVcXtjsLkzUPugBXVlALlxj7rzvqx2qwdSL0IyxZRMlzl5Mbwqg2lZqaJ2vw97RzKaaiSfzUKjmQ7BUcawq4kOWXNYz3GPRDgyrn0fDYl3K4Sq0hmeCunxYjDkcKzXNPFK1lMCLTVmE2lWHkgwIcpfoWda6oW6zE59j70rANWenh/IlBB3DpH9P7poK1Kvkbqy1d87ThWsSZIJvOwYlx1vKXJ20pPnj49lDCZLCiVZoTaNCpxjr6JmZeXYq0m2//UiqwW2C3TSokEKkgbgaWNduRf1t6oE8mLWIz6pYZHJI9tRQZusr1/JIGzqM3QzQKph3D02R6TnhU5fRFP1RlkabXCf9ZwoA2ELfNAbSr/bl/kEUg9aaME94PSsZksqjaaUbfADefvQLykCYsLA9USPyLKMxO4mJa0ksOI5r/y88t6Q9XpAEpOE5E7rMTKHsh+uX9mRN1+5J2/eu8cXKaMmCsRpRJ4UXG0VcmskOvHqjwxWSjB7L6h6NO/0SmVSRYeSOougWZMImQU5YdN2x3E6na40MFHJnAkglRkMGwvt2hR0etaRFl+j90AbtiyCNxiHzoWfZXLCJko2hcLkdC7DyUxG45n0+j3Ogqg213g86DxhfZRLJamW0EjWlHoVnwu4D8PT3cgrpx7QIiQAlB+v6xnceSaydJw2J4BLGoVuXWHoKdGYAIEKjKMGVgGpmM3k+vWrllX4AtH3apF2oqJq46m8/9FD6Q3Q8JgsGBFl5GzUpVqxbrkQemjE7FGsxR3x56UXXjvSLKmUOV49nlelM21Jb9bUzwILajGX81FX+pO0DpgamogWe7adBhR+ynY4C/qixckscFunNPLpPrINE+kd2WBR35bF5jGBrQSIKxzIzzlAFSuqBhH5CMBoAivVSw1plltSQSOqnc/+8amMctoxfNHY/xVGOkSKofCYAdvizg93M5O9ZWy2JgJ6G7CIkdJ+9vN98pk1nPfc0xcKraT9TfFPXduYJ2s4vkXaDqlocxRuKgqgZbIGaEzMQKvj4MgTmU/OTIPHnAZvpH6PlLqxeU3T2uBUbJgFKFPTiQzPj8n1J1QjK24AACAASURBVOBuKwRcfGBwW1c2VLEQ5zfriBSbIoUyKZ3HLw5lOjyPz89LO1ZsRjSDoc7trWtSqSGS0WgMjVoo7JaKp5IXlZKwHWDRRZIsJfoeNLOGl6aOYfV5eAHQMfuwtkOh1+sZerxKqSw3dq/I3/0bvxVmlmrkHo28r2suM4+e3TibPfHXB6jlEngG5+JRuBZbDVO2wqx3uTJyTCZBuQHGsTXyVh49ThOKk3hs+/tPZG19k+qOHp2jIIn77k1Y3U5H6pihajxx76b144NVo9CNcuR9vB+ieBh4GPpuF1TkAtkv6HT1Z4Eob6NdJ/yB71tNZbRgrdAZYGj6YsYZ0dNJXypgBoWucsV/C6Ae4/EQwQEmCIOvTWUs989R+1I6gX6wNjO6g8C3ED3b2ViXZqupWV+0QTwPGHuQE1CnePD4ueyDb78SR6COgCItoKUY0UdDSAjK76Hx3aE+uV7uSKvYCYZ3vixId7ouZxNlCeGB4b52Jj05H+rrHG6JEIifjVoKX8e+/tNIKKx1nr9F4gbfpMfD67T4Gr+igc/+zk1zrEvqrUbvTaUSGYAphJS+NnqdLDkjnLd9HMZzbtd2pIzg0rL3/nAi73/+TJpreanVjdl4aWSfurjkoi6PBj06iHitXmQ27Nf0P71F6YGDjWKEdHrUlf0HJyElcmOsr7KiqMMnvrxMNRPsG42LnZWzkGqtLpV6UycVmZHQDkdsSC2ozsdowFCetD94XyDFcl0a7S3IXJp3Vk49Z2CapHL3tBPlxXn/1PrAcW9ub0jOuMYoIlMyOVdgF+TJM+gIwbmtauB7cVujsnyxRlYRojo4rnqjKZWaFgl1L4OVMZVSviuSA1aZ4PG26rwI5Kncy6r2/mTcsZs7XklHo6OulEryn//N32J3a7PR4GbwiNoXpjJnjM1kshQ68ckcpuPsbvhDdK9Rsy9Jj+hXo3RizalTsVoL/Tqja2vISlg5cAjjCfR4lNb4Fz/+mXzzna/I/vPnsrG5yUYkXSM5Oe+cU94A/rQ/GnHsZh3XyqKtGx+lblKK2NYX3j+ZuW48IBtALkdSrbf4XuLyZvtatYq0G6DhitSqZSljBF/VmqRM3pjwDwXJBrKYjwnnaKFJ14FSizUcwdrEH0CzJIHewlqtv2sRMI/7wvdYJgvmjpJuuCZHw4ncuL4nFWMf8TkArqAA20J6/RFnPbw4OJGPHjzje32v45RgyDcaCuVoV61F8x7net0AmWxuLtvVI6mw4RDS1+CdF+VwuCWTZVUHtWCXEpM+lfFsHCQwzDKYQ8naloCauplx2mlwdO4/0pWu7s8DoNiakdIOY8ZpEHvWCYSamR4X9gJF83RwlyM+vo/VbK4EY/Zsw321LBvPeq0CnB7BgDaTchLZ4xdy0hlKpYI+IG8GJYzzP4QE3QsX+sTS/H0Vp4l4bsCVVgx5BvtK7rZu+BRvinRGXYu6GMajqTz85ICLLZC2jVMcD6dGRTtp7RzRCYhxhDl0ZBYIg3CmLV+jhpNsDXYsavFrjBFqZPIwmbSoV7G3eqPGSVbcHDhtMBcoZaqRAhp/zs+6oRjsuCMWdjG/lPWNthTLOj/XjS0MAVLfs+PnsphiAIpr7PsiNXdJAg+ylobSR70Zx6IzRPY4vxKGLyPFpwNCNDiWQh4FXVA/tUUzGPjAOND7teqEHZNfxTXDM0ue5a2ru/L1L35RblzdY+QaIm1fPl48pe+LpaFgsO33NPiOv/N36ihT3XiHdwJN0o9N9kMcPek1AEr+mnyBd6uqIQZWLjIcDKVcqcoPfvgj2Wi35ZW7t+QXH38mv/Lm6+S6M/KnzAfYNTk5PT+XaqUqZ71z2Vjb4LPnsRBl23XgPHQ4iv5+gqLrZC6QcABt8uRoX9rrV2ioKzXIdEMYrCC1Skm2N+oUcAOFEkYBjDEX19NCsQ8dmcnZ6YnUqyjeW+TuPWIG8WBl45zBDgJ9CRkUCQm0OLCWsVs25Kl8rRlj4vYQTVOjXiqUqOGjW1OfI84dxrfb7XJuMxrP3vv4MddByP4tyq+XC3J1s065Bo3iY2SPbVkqzCg13C6BcqxB43RRksGsLSeTNVujwpGJgGp8dKDXDjNreNWyW5QQs4oYdPhezdCjdf58CEyZqQW5FzMzBif6ntCcSAM/x+vdYuLeVYsVqVUqMlr2ZTgdsMvCbqXhzDzJgJ+l6EmmgOV2cylSLVZlo7opRVLKFSY8OuvJp0+OQhazfQV03MTBqrHPGpnLMKokBwqvds/t9DVNd/yk9YHionx6VBYHToXR9JDR2OtqwvsOn53LwT4gDjfWynnPfFQCX5g1J+ZZbaxLrbFmzTbmZOyTwC3GDRqen9rszqRSQGO6lGa7KfVmk0qBan+MCmoR0hh4awfFXH1YGlUpngqfsHVljUJoiAy9RgB52M5ZV2bE56cBTsERFCFKDD8cVqmpSJ8JtXmur5G7Uj6Xsy4NxPr2VanUNdrEpqIIW2FEIbZ0Q6wa9HDvPfJJFkBaGPI10KzX5e/97t8mZk06uUXLiDpD4TdEUeZctbk1OBgPBkLh1amPGWngGI3jjVEnPkoNu8NSB5KKl8X3uoHXhilVhfyjf/8f5bd+41ty/8F9sp5u3bimsgoc+gEbqetXoSQ0U+Ho2tGIza8SBmb4XJzMmDUw8FCbHEzmhEI6py+ktbHL9UwDbOtoZ6Mh680K8fhyBU5aCQl6z6NUM6GDxUyw3vrnp4z4dUkAdtFYLbdQAUCyc8x2sEcExp7ojOHyDNy1gxbnQSVjfpquXdOh1ACKbE8twN6+eZXRvRbxNRtAMbfXHzC4gprnzz95xEar1S9AOVfWqrLWUJJBmsViaEij0CO9WEszOTka70h/igbK2Hl72j+T3qQfd3qQOAhgiSbTpu+ThVkSC5dg3MGmeXgdfRDPRbuqY4OoB+qGW0ijWKfRxV6jC8MLku7sYFVzwkljqLlgDRz0X8gUFPH089x+XLh7vmfU5uGZX6nvSckieZxfpz+SDx48Z2Ch9gOd0jlptjE/2O0JJY4TY58EyBlcyO9c5uSSAka832b2Vo2xOq4IH1yC46/8Hc0h13d3Za21JvPRQv7d9/9cDo7ObCO4eY3oueLVeDjYCJBpjUqY0PPAf0UWObUXcDToyXQ4CMUrLwriLLE42+vrUqphwSmuS6/NQhYq7iLD/lCGfS2OepSv+CNmZ+ZlY2tdf8jn2agCHfDhYEQWw2I2JEUuPm3bnV4QxgMDZIOFZBo/iUdWbNXhjmkf5ksDA2C1JTg5QDwN/qcD3DHTd6gDVgTXHDF081vx4QSDH7J+Lnx0Y77zpV+RO9evyd7OFcIbqYGFUNa//v7P5O9850uEmjz8i52iXjRNjLLDLk61fBl98pKBIAoT6bbjvzbtKRRcLbLXEXxoUMvLX/z4PWk0GvLaK3fk/Z9/KK+9cpeGE8/Esz1uaMNqKWzGxjYbFE7evTJkdCqgsmrwH5qixk6dHM8ogDYa9qRabTIqx5AQnDOi91ajIpvtmhp5TD0rKrPGtrWxpHQ4CTMM6u10ZGO9ys+G3lS/P2BErc3h3o/iWbNnucqjVyKMbfpAdsspns+eBltdNBQK5xDnhyPB+3jdS7l5/arJK0SaK0cbsgYxl8/uP5WD017Mcu2KsA1a9ZLsbtTY9AUKZavYlVapE4z8fFmidg3+8yQdV4EpURAq8xqMr9dMPckyDd2LibVMN43vtmxzfwJgRMRBUUNzokkApA2ZHrGI1JZ1qNgEOmvaGetZvDp2/arVKlKt1hgQ9SZd6U66MmNfkJ3cSwy9H6NZaku70lYnL0K5iv2jc9k/7MTNakFjcx2ZobZQMFMsOoyTGPEM6HTZhwf8KLmx4XeRH3rhOGE9ZTmreGiAW9CSjqjnzvXr8vYbbxGXDl/0skv5J//z/86Kf9BHMeOokX6euDbxXQttsjUCPQEsNlDbONzcG1ToVYs0lsDTNnasYcp9EkPuheSQ3ufLcn56ziHNvlJwDfoAllIp52Rnd4NOBVzpk2PUAoDx6+hFRvQzXMPKwgxJERqqYOhrhmZrYU2/3Kvqv6CI4kBGinNIlg8ZBgtGfWPvhpQpJYmGMnB5wXk+lQIGrNhUjDRT4vGMXod/K+WyvPvWF+Sb73yVFEHQBj1C5wYkfx3FQ7sf1jjKzRhmA5h2fBKd42ocZvFIlJE39W6U1cKxe7CuTP2dzWPOwqUG2IXqw7XVMIPSiPUCt44o/fv/4c/kO9/6Nfngw4/5HF595a7kAIskxVtE8sTZGR4azu/FXjhoPDvg96afAweCUwOrRqmTmOU6k27nhE+qVGlwXfsaxOziTRZdK1SB5HxVrAlw5T1atohIC85aU9KRgiNZX1chQDJpcjly3J8+fsbiKYyy03C1lwRI45LyEkpRxkuw4NDXAXhG5RJIuzQcB5E+G9ngGVCL4vdm8ObCtbx75Yo0GmCU+bMAK0c7aWfznDx8+kIePdPrV5giGhZAONc3q3J9bSDr5bMwNxpqs+fjDTmfagauni5HPP5F7yjbDZ7o78SMM7hIQxLsM22r8HqtETAttDJgv+x4yCfgPG3PxYzY96CSAVw4sSUtfX402ImDSKAHvxd6zktZX1+TYgFsvKW86D+XKRR4bd0Fw5+cH9g1u42rsRayWMqz43P57MlxwPeT0JsFWcS1XsOB+QKck43sU+OeeHs/gVjFVhlgLg4Hn/7K4muMHvS+LOVrb70tjXpNqpWabG1ssLFA13tCC/PSAZqwJnN57/2P5J/9y39jRWtIB1coicCFHBYZdO9RCMVvHPPBjrVmq1AzSCKZfEnWN9al3mwwRYepgDHgXrDUGp603+mTUaPNXJYzAkoB7xoaKtUyU34YA5Vn8JLDUubTgeSWNq/Wzy3xivlindcCCErZSFEqIUQ7xkaaTfrsI9CoIQlnvEiHQdH5pezcfFXypSKL0ODsV6peKEOhaEYWT07QpKJOUtlGeid/59e/Ia/evsMIUouuuulPTrtsKIPRPzvvyOuvXCfGzM1tyhdeEPVnHSLxlUJsypTxWwK8e4RaBpAEDrjIq5pMwOmd0mjDPBxGouFXeOUnP/tAtrc25Pq1XfmTP/2hfONX3+GdQmTsGYlOgdLhMwrP47lGiig2NQuwxulHFIv/QJ3EoG4UdcGNh0xAv3vGCWacpFaEyqNGyCi0NmtlWW9WpV6vUEoB7BlmP8Zdj+ej95hGHpo4Y+j7z6TRRAOhzVJ26mQhJxgHenBwzDXHWiwj0jwjdt+XxJMp4qeBmBdwddWkzVZY8TnOdWCm4Gwew/ix5gHZIBvSupVrC0GUDfsqJweHJ/LR/WcmXWDZNwOhpVSLI3ltZyo3N32Ye1FOx+vSnzc5DtChxePBmYymkKkGxIlnkjb+eQi8wgAMtSe3twnUYJXTlGGTjWET55CEVD5XIfFc3Bc09B75w6lLSepSi1vQIqdVA78KYaNXotlscH3DsZ2Pz2SEbD9Bwou5kqxV19ko5c7tpNOXJwdnctYdhtqnd1No/RsT3+x5W1SvHbk09v+91UtCK4B511gsDblOclMzBdzLAIkEGwtxqXk73l4rwP3GO78q13evaZOHGxp7VtiImkYrlKLeMCcPHj+V//sPvy/7z46kUIT2B2iXOmhclRfxL/4H8gYYXAIusg4TDsCPnR+WOIZVF0qIWIxXn4eh1KiHPPm8yHTUl9l4ZF29nDaRGOSiFCpIP12zJxpfXbBzWcwwqlAjzwD7qCvRz2AkH3ZpUqyJGYBCuXNT+7SIxj0c76mnmLoZrly7KeUaNtNMDp88ZK/BtTuv0XTq4kF6h3uKzdshbx8RdL1Ulb//X/wOo2O9lwvpdEcynS5lNFIIAe9bbzfkGsTkfCrQChyDMwxNTgFuIfASGpy4fS1KBxSEKBlpJ5qWoOw4nUypYQS4g/osZnxV9kCjesgKILIFQ+b+5/fl9t278uOffkAhsldfuWPFVh3ADaeleDxqQppx+Pnov8hWTBaA0b5BNTbDFXCNdrkimhXpnB9Jvbkp08mIMCEhvwKGgiCSb0qrXpRWQ5UfoaeDTedZoHc3crwlnWeM5jlvYT6WdqMiS58uZQVUqGcgcu+eD6TT7UoeDVbYzLgsDOOwZeSxGAN0/t3CeAT/9nrtVVEaLMT9SO+0tUGT4Qk20zlt6Lqytan3LBlVCEJEt9OVn374iM7QjXcpP5IKZ7yKbNVF7m6XZJZrcUIUlCg9GNA2/xM604C7J/bCDXQspkamTPid7+lVmnGwT+Y4XkZSSPaSk+dSfJO1E2T0YXuroarlajT6dnczJU+/vqyD0Z/wOJEpUXojn5Oz0akMpgpZNcpN2ayCGKIBJ+7p5/tH8uJEB0LFGM/CPbNtkNwCTo/aDYw8m/Eto1Bjn3xFeEEvJHZVRk8d8IJM9J9SLRMAfiXwJLK8MrbsztUb8uvvfJ2bDydT4IQekdlkKpWiikphkyHia9YxlzbHgQn//F/9W/nxex8RgkEhU9NUpfOhQQr8ZcISWMQLRIo+qUojBBh4zrklDBGxNZ4yvSSGNoxlPu2YZbV7HJhukF6wwSm2w5xp4MYURp6GPhRejUpJ2KmuDWFhkfqDiOmvf0dpXlTy5zq6j4slrx17MB7A6Wv1hvR7HRkPh4Rfdm7doaTEaNiXw6ePaBCv3LqnOirFopwd7Eu1WuUAF9w7MHkwlQ7R5/Z6XarVAtvmVUoiL70OBlUX6JRfuXNNGvWq0SJjsZ0bwqAXPMy0yzVthEqpk+qkDbpYLOXJ06fSaLakVoWsdVEOD45kY2tTijk9tsItahyRUf3oxz+XnSvQvt+S7/+HH8h3fvPXBbK8YUPQoCs2jfSb50jnY1x4O2d1OgoZqWaNRq8Y0g3KpMsZ9AcDRvKt9R2ZG//ejWatWpGNdk3WmlVpVEpSrQKTB0RponIMEnTLBecCPRqyPgAtaYdtpayMGvZpVAqSRwEWGDqM9DxHrfz+BIPui1rBgZYSjDlqdIi8vQRg3SohQwV9UZWKCQkxk0NaACfFhY/P0b2A6F4LwDrFDWt4NBjLrVs3TKYBxm9O5U/0lmBc4cef71P2uJQbUsFV97Jeby5Xl832JteN/pyXzqjDMYAY7O3Ih/5NdYwCXBOCdXqmYIM1YtdMg+/xDu6YoGbg1nBsK/A6RVmNsj4VHI+3kIf1+hbWnv7dj4H14XuxLnUpCpreApqTNESZLb2gY6WHQ3AA+Q1k0FiTWK0Y6OPXfnjSlc/2j7j+YvbtRtw5MTkBi7feUCNfZGHWTYue1AVjb6swbpQQlhtlybx+umDVnqcdFxfg5ehOkoacFLe+ceWqfOGVN0mDw6hATsMpF2WGTT0z6hmUAWczKVeKNAQ4lb/86Qfyh//mP0q3P5R8HhTHGFXrWEJAHdaqjZtI0ShEszqpxh9fbHHWp46MYD4b2lQpV3WMiwz6+sDVvYEq5bXzHBYTGnlALbo68PCA05YUk7d2eA5Z1zZHg7DiYlL4Eht4Gs7FIRb8GrLJ7Y0taa6tRXaq5OXF0wesgWzuXedHwwGcvHjB69q9/YoW5fJ5OX7+WMaDASOMtY0N2buyTTxxrQ1DX5Sq0TlxjOlkQueyudmSu7f29FxTWCXo0ai7o6HPdLNGwbEI6fgx9Jo52Wk8ldFsKjCaAMVZdseQjvGUvHeHck7OurL/5Jm8+tor8sMf/UTaraa8/vorDAJc89+16ZENaXYoAgVEbCL8jRmJ4fQcPEIIRYek8FxgyCySB2TT7ZwR7gEWz0wTUtW2iGDANlo1WW/WpFEDu0ZVKNHwooGV3RczRrhezRrU6WizHwq5qGGp/pHz54G357GTc5BuGFGJk04e4ac1JcGZpHwz1jnAxLFxGMTfce60YKYjuASzTWcQ6Bpknqu7GaweD4DcgNn9QcQPuq06TIX2cH6oXzx4uC9Hh59JjiM4dS9OFzWZzAF15GW7VZGttZqMZyPpjnucEOVhli/3iMe6ac1c2WrpKtgWd6GeoZtdvvB6fxLZCDmaKDWoQR/OoDWDhB1WTkJk1h1zeWnkmlrYznxFIxMcgb0kW2ReSq1a43xiamNBknk4lo8fHUhvqBo/q3BtRCn0b812Tqo1DI+/CHPxFauRvVo/9W7K110xiBk4TGlYbqguu85wgSySePHU70Z0EHgApUJR/su/+btsJEkNsc8axeYHFIH2aATt662alMtFKgT+b//HP5Un+4d6Q6CZI5AV0MUIzLBcB0NFW6wdSoFk7XQ8ZsagPSSILqeyQOHTV4pDPxzsAOrUXIolQDbK9tEQKT5d2ma0bS+NgpYragTPc4rqlfS6LNra2zMQkxW3OHpuyBm6TsejcwAtdG1Ndq/dDAMOKJaVLzA6PDk64MJprGu6zcj+yT6vae/GTSlUqqTaHe8/ljEYSRg+XapQxwdqtK/c2ZM7t/ekgtfhXlua/86XX6NwHO/hSlcqjVdi8B2HVqOmcIjf+7S71btX1QFokfCk0yWeOe51pVSta/POYCSVWpVNQJQ0OB/In/3wh/I3vvPraIXTyDSXo766DlBBQd1poZphoAuWYMQS9Zi5KlEyqoaBn6mxp9LkjGP+wK6BAXv+7LE017ZZ8yiVcU9crAnKk0XZ29kgJt+olQjVqPpkCjO4ZdAGrdDQZ7ROBDaI2qplZJ+IzIqSKzh9QLOmwmIhj54eEMpk5I71Yo1PMNBcH4WlzEYLQkjKBNN1xLYal0oAjDS3oj842Ngf3tgmoIbiZ0T3CouC0onjKtRj1NTpXHb3MCy9wHGe0MjBu8C7f3FwJE8e/1wj1GVB+tO1jJFqoD+g2JNl3geHxKZMXSD6cq6FVYOS/D44hrCfDVlNIu80mMwcz/erRyUWaIWPs9gLcCKugwNuki8GC6nmlP0N9NamNII9WDX7uv7dBsTUw4MBZ93U6zV5cTaQR8+jkijthAfawWZElKRWz0l7PaFtJ0F6sLYXjX242/oaw3vsh/Aw3AVEJCe9g+668P6/5vH4MjXOX3njC/L2m7/CKIpFMqbfOmCZiwi1VosaMY2nXq0QG/7xzz6Qf/Gv/p0Z4CLncFYbLWsVt4jFW6HtXiN6IXVuOCZkQ6iHRmBGfDwIr1FhEMVga9DiheuGcHVKqAXCMOuisTTMHpCaaBu5ZyY+QjSa0nraRubJdCzU6VchZSt+Ki96a3tbmhvbDD/Ojg8ozrW1e42QBwzJ8yf3ZXNjR8rNBjsnR4OBHD59zEd57fZdMpHQOHTw+D6jXUgxqOaOir3hP4xs3GYUf1Vef+06h4ogk3Cj7P+GAmuiH586gtXCbIR1zLmuOAg8VxR9G822FsJJfRXp9YY09pSCNhjn/Oyc6S9xfM4c8PnCalQpS02IBhkhVEZ1k8aCq0M1isvD4GrhdU5Z47PTQ2mu78p42LMAJDLJGrWKbKw1ZHutIfVahZE88fgQgyl0FKIWi+RjR6/CkjD0cDzlImQ1onNCEBOsxhIZz0wODg+teS72bTA6xPCcMRwTGEILUjprtTJZNTwdwszKytFI34TGjPOudSPXgVqQibNA9oIAB7g6CT7Ym2DpqBPCc19rt6RRr6tyJ2fU5uWs05Gff/SJTGa41ziGWYolmsyGpAm3mnmBLozGNwms6xvCrVOAuyJkYZGaBQ6ex2ciUI/msrYqOZYGWJeQS1JYGk6yqE1lHoGn+H2w/UnHK35XkbJUcxiYop5r9ZIyXsN+cCjIb9ZhZyiH55gU5iY4tacuEqemGZBNq52XcjXKQQSby/Rbr5b//93v/cNQoA2hl52mwx/+e/em7jGD5wxexC2oOwn30HrZeoMN8PYbYeyN1WaIazu78s2vfp38eFbAvdkGEZnR7YhpchA0UqCS1MtF+fzRvvzLf/0nysnH4sR4tjqq3iXtrLWHgGIp2+VHKN56J27ayarc5UIpL6UKjLxp8hiWrzCG8o9JjxsrndLrHMGb+pPkZds9WOloDQUUzDudjUKzFVlwBbTs4zMUjmq2GrJz7QYfINQYj549Jr537e49Gutu51TODp/LztWbUkPTk0W3+w8/pZbL1Vu3WSw8PDyW44NDRvSc7IWmm9A9jM9aSrlYlrdubsnv/t1vsemHdiVlqxAa0YIr7oEWyvTKAx2SvkN/6Q467bTVgmuWVQNY4Kw7YGdppVYnnDMcjRmtImqlwTZhNbwfq84nQsXP1XoGfDfolMxQ7HMmk6ly2CnQpli8/9ft9dj56oX+YilOOiJ1tVSQrbU2cflGvcxzBOZKtoPR/PR6VdvJjbs6LdPKwfAPGsgZP7/VUMjGh3RrXQvCfSp8hjOFge72BnJ4cipVZGEWrWOQCrpzgZ3j2p++OJLbN3dla72lG9yid5AdPByjYJpRK7nKmSWYQTCcHLUeBPVqKhTm4VvMQGPWQ6vdkGarLaU8aMYTzofA+MafffhA+kNl0zB7nmHEngn85UTq9bzUqg6tKlNks71me8z2+nwh571OHDuZGp8QhMawPtYF8Dtn8Lg1TXH0JH7NFgmiAwnYeppdZKP7lxltPPqGFWzVHMRZEX7aF+ynHQzXABTjEzSRegNn0mwVWTfquGu1nLTWYtOUepZM0SCiDnD4NPbBk0ZXozBj2qrqZ6T/uuFyAxEKHe7Kkn9jxKofdcFJJHcu0jtzpGX++lfelZ2tHfJ4dZqUUue0EKieXTMjpUtCZQ/r9l/84fflJ+8/CJ5VBdHAMQb2qXi9Ln4Vh7LckZsLuD6Mm06RUqPvUbnSQnUxoVkKm2yJOZC8NGPwpD7PIwiKmml0xP5c/Iu6GDKBhUq3akFqKZVKTbZ3d5W9USgyAtx//FAWs6lcu3lLdX5AmpyMZdjrSLO9TqeAY8DoDboQdFtKe307ePX5dMwRZ5hA1Ol05MnjZ6xbQApVi4swVtiYkFgoyHp7m9cPJs/rV2vyt3/v15S54x2zSTOTLyAWZp0/CgRopAAAIABJREFUbym3cumjvk1q6BGFuqN1Zo2Lkz18+kw219bJwkEBENLQvV5fGpgaxVmyGrHiGGyCwnpIAgEU00IBlOMGF3xemKgEo7RY6ExXjPwDNr//5KHUW5syngylXK2z8KlQlEnWQpt9oy1rrRqplBgagmgesBa7hq35wPdavE5lkrF2OptxfizWDCCidrNEx05HQYxdI1gaVGvTz0NiIBw/x3twcnLOMYn4Ahvn8LjLNb+7s81rRkQKJhLuperdKxbPW+bRPdefsm3y4OMXcZ5qzTmfFo6K8L6OwDaqj35PbFRk1B/Lxvoauf79/kiq9boMhyP5/OG+PH5+ImMwSxIpC703S6lW89JoKPvu2++8KxvtDWliTfN56noB/fm005X3P/1YDk/2kwwgCdx9DxsE6pByaEuJqBDvC2yA2jTd1YxyU3uVWnAa/BjA+LkHaMYYTqmTCYmB5KSda4WjBczDisLBrGaAD3UKR+dDOejY0CQ/gl2f5y/IitY30Ch5sZYR7doqKmPGPsIEiUH3zOES7Cwa5Ggs+fKQs1zSpka3Zo0MabSbRMPmChK8U6RcLMq7X3pb7ly/DUTRKHtI142ZAazHqudk8C5mzF7r1aq8/+Gn8k//+f/L36UujpBJXjFqFFjBj9bCLXj7oDXofVAEyiEU/TUMLyP5SZQi5pbIFxh9O44fi06ernoqrNAQinGLBWAjXVD4r722JpvbO9Rs0QWhNxQm9OjgQLonR3Lj7qvMdoLDzedkPp3z3Bl18x4s5fDZI9m9focbCg0t1TIa1wpyeHQsR4endArLZRzdpucD1KcojUZbysUqVRUJjcxF7l6vy+/97jcI5dCMhoapqAnvkbNmPf4azwYidk8T6ro1S5Futy+VCgTAdDPi/iK6B7exPx5Jvd4mH7nb7bFBjBTBMNIvShrD+bM+YCP0lE2DpqQZjWQJNQjANfOFyvMuIICGbteZ9EChbG+m253fI5MAV34TUWy9RMgGsgG4l7qM1WD4kg7OkHCjBiaUa7D5slg/eCZb6xhSo05/NBoIBp2A/qHywwrrYVAKlYo51s80WnJCuY2O3bNOtyefPT6QG7tbNLT7h2fylbfuSqtVD92uXLgw6FynZrydqokiLvYD0SCDetwaOYOIzVl+jRFjB1uuXqtLrdlQiRBkodOZ7D8/kh9//LGysjwyXYrcu3VLru1uyYujU3nj7hV5895d617Wde6G058b3j+cTOX9Tz6QpwePVTPJ7Eh4UA4TBdsW+HAR+3eFVw9SA26S8Qbx2Cn2YvYpRSRWF0kCIoXrLSwLUs/V1ZbZ8UIAbdcQf1YbAWj18+fIZtITMGYS5bW1AAtlbe2HsfNPnMKF2kRyqNx3f/8fWnicCcXtQNYdSZeVpDFJWfmio0izAYsqTGLAHJSeoysgBtF/G3+24nH5ulxO3rjzirz7xS/JbK4aIA7t6KbnmCD11mQgQJ8GEgcL2Wg25X/5X/9PLsDMF1gSVMjUVnUYS1AXS8T/fROrEcflgnI2x+SbMKAAUTmiYG1Vg6FVaQOj+TlkBWM9R5EVU320KKWZjs0JZTC1lGs3bkm91VLDD8dBSp9CK4hInjx5JKNul5HulavXpdqoM/p58Wxfhr2ebKO7cW2T5zoZjWT/0QO5cfOm7FzZllqlKGfn5/LgwROZz3DduF6csy5TME5wz8rlBoeksMuY8IqKjcAR5HNFaRcG8t/8/b8txao2D5EbHkYBGpUxafGPBdsI6+AEKZaF6HEpMlnM5A//n+/Lm2++KvduXw+FX0TgKPihAOqOZY4OXnZcFzkExDFRFFVhGCFJRoweODian2BsTcOm0+9LuVQl5AdcfjAcIwa2mkjU2vFiGRgRrUZdatWirDcqUqujAFvR4qvuUjPwCl3FWoZKV7AGoB6V2QPSczie9VaJU6YYdcNpISdFrcBgDh3RaDpJ+JiZQk1gpqmN0j11fHIqgz7kN+aCgh56Ek7P+rLWrMnmOoqEap3ZSZvLsS+g3xvLWqsu9XJJQSbXxg/0SIVUuHTh+LF2QcNkCrpUKqLLK/A1OTk97cjOlQ1pNrB2VQL6+cGx/PSjj2U4jjOYcea/++3fpLO8dxOiaghKNDbC+nu0/5xD1F+7fVvvCR2kPk9IQv/0o/flxdGTxCCbg7D9EQumif1ZsYUEpJL9Gzy0GqRoHlLPnSkSr0A5ARFIiBfhM5fE7itLdD774V8GBWmE/vSkLx02qDnk7RkIBpyIrG+iC96hGrf0Ide4cLVe8PVPjZi9hycBY0lMo+cGmXNNCxwhwImO1y37KkCV3tSs9b3gZrP+TWRzfUO+8/VvknYJ5cIlUnFrfMGhfG4yvnflP+w8GKT/9MOfyR//2XtKdVup8rtnDlJooKDZWECNeN016yvVD8f6g6aDqqNCLgMKJ4WCTCCNQOMf8wpligR0hUfa3duTtc0tLux+tyvP9p9IqVCQu6+9wQcPHPnF06f83I31ddna3eOmOzo6ks7JMZ3M9Zt3pGhNO/tPn8q4P+RdQGcr6hVO/VR5A4JGgXaXz1e0E5m6/QWZzrUhLSwWUvaUqXR1oya/91tvS2tzXdUejYfsMhUaWUeJY1Wf1Oh+YrK4pXyOWVev05d3v/Yl+dnPP6ABf/3Ve9Y0pUVVHWmQD8Jjg35Ph4eUAX8oHu8wwcwyAhh31Y5XQz+m4V/I2dkZlVAB2ZAuS8pr3IQeVMCYo8+g1ahKs17hv+DKo87h8J3PTlUbkdQciB0hm1Bjj3OAwQJbDMff2axJu11V/rrtVWpmcswfOn8nbGrCdQOUVIq7sZ9IBFDoRR/gQg4PzuT07JznVi6X5cmLM7mxuymlKuQQlD8/HE/l5HwovcFE2vWK7G2jfgXevq5hDiO3xik6YBthqNAPP1SDE+PZUw2T3k2xfLCfoLy60WoxQMB9Pe8O5CcffiwnZ2ch5fn219+W1+/cks02prapg0SWc3h2Zg1qCzbQoZnu6vYWNYyYRcNZzpZs5PvBz34kU8yCsC/rArLNFe/phR1uD9oS9bAbPeDMRoFJmJxBN+z3qV0LL411yHgs3eTori1BqyucdNbgOxwJ9tf9F11b82aR2EEOlk2exl7puAY5pOoFqxfgr0uZSXhbJrJPGouci6q2Ws3bZXSjjHU3Q57eVAuCor6L/ZEoeNqMtnLCWuxzYCc2B+B4v/ft35KNtU019MCD51GdUOU8NPriKDZjD+BQiIb+r3/2b6XTM26vnVww1thiC8ODQyU75ujgTIN6GcOL7Emn2SH3CV+P9nlsxorUGg05PUKGEc0/NtS9117ntYxHI3nx7AkbnfauYSB6mY4DG//44ECGva7cufcGmUIwCifHR6ROgp1TbTS46bvn5/L0yYvwzFCUJlvI2vcVI1feeaWK99QIISwhG7CYaSt4wpCgYqljjXSoS2nkJ/Lbv/2OXLtxhR16ClXos/KCK3+2oSCDyUQqxYJ8+Ml9efR4X7796+/Ko6fP5f6Dx/Kdb/8aDZemrspzp8Gbz+Ws05VquSadXkcm4yEx992962EtMorne7EGZjQ2MBDoNoRTBz6OqBqRfK/XM6enkBkcQfD51thSrUCKtiBrzTo7VyFv4HCN48C+D+hsaOhVz571B3N8PKfZnEYM/+F5f/nNq2GkX4jF7P441KHQEhg14EpDN0cjO+L3XvzF4zHWD+7x0yfPZTKdSLVclQ8+fy5fevMm1z1YJOe9iRyeDVgfwDzY7c2G7KzXyOPGJCuuCUT1BuUEg24duOjU5WtMSdOJdb436S6WOTaw7e2irjbnz/3xVN776BPZPzyUZr0mf+e3vi63rl5TUbZcjhkXBsUcnJ4zqsczQkNWvV5kE+XVKzvW0Aa1USNATGY83of3f2rZmO3CxE6EQk4K7STxrhrLyEdJY1h/Jqnd+WXH0wDb7U7WIgT7Zz0QDQqmWWfypYHzUp6fDuSsr6JoeD+17ys5WVu34eP4w4qjCee6gpoHqxSjGTXT3/3eH7hd14OFmN+jWIt+LnxQ8vtgu6JHCk4gPV5SoLh44i85Xqx6hHMDD/nejVvy9be/qp2UFKpKUjGFPy3+1lwR6SwMWq/bk//v+38uP3nvI72xhH8ykL7hbuowKM7Em6JCZ/EmJRSo1MMn3hRc972r16RQxiBzTBPKy8H+I+l3dGCybWWpVCsChgiMBSLLe2++pd2xMHy8Fm0CevH0sVy7dYcOhyU0TLwp5NlsBKPw6Wf3WSjjzFLos+STGanGjIAzq5TR+NPi+ZCOOJ8qo8PutUNz3o3skZI3Y+E+1HIit2+25Ne++RV2G5JtYnopNL7MIJZyeHgiP33/Axp4aKf89L0P5Ju/+lVy+MGAgUAYm598tyVyBU+ePpHReCxbW9uEl2Ck2BQFFo0xctSwwijMtdMa3PgZdFz6ssyVDArQATXMcCxA4Cg//EwstCRNDA6pV6XdhDJhmfeUjUqms2+9mYGNpPUBn3JlmjYLsHq0BjAYTaXbH9HY16tF+c6798hdn81U4A0QDgfWI4u0aVKIVIFRLwSzFZJIzoqB8ynukzYGgmuP+z0dTWV//4A9Kp8/PZLX7+wRekPEfXQykN4IDWpF9gEA4gH8rzr4eSkYh15nF7p0ga43PA819oBGjRbsCIl6PGbS2CS9/lCu7l0JTCkY//tPnslRdy6/+sV78vqdXWYMDx49loOjU2Y6a5soJuep74PB4NevbMrO1gavQzMiaNqrzDO7dGczOe8N5f1PfiLTGZRefffESJnnGoK0ZKuG/WnfWF02MzP2pRG7B5yX8/6D2bGib4CDkuPB0CPCZ1esZcM0OWakEYw8OOgF0+sFWGrR+29fdn7p9a5G+CvXrcbe3cmq0fPP8o2Y2jp7bYzck0+65HUp5B8KoH4pyevDA0vP6SUXcff6bXnn7belVKwa99pfqDil9pEoC0Yfii4GmPcf/eh9+cGP3pdOp0es0Ms6GmVZ1T7j/WIkoSvN+MHuAjwfs4uDCNmrb7zJ6NxvH4dmjCfy9P6nsVHD0gFfBNhoa2trMhwO5frNWxx8gi9g2C8eP5Qbt+6Q8oYuY0Tp6GwFHn9weB5ULdFJbMQYhRXmkI5YSKFclWZtjRAONqTWtlXbnNdvzUgUBAsPSeUYaM6Ziun36qrmst2uyFe+8prsXd1WuTLKCyzkj/74T+WrX/4idT/+9M/+XL7+zlelVq/QeAMmQfSK6H1BYS/DPNFwREaRFVkZsWvkTHE6GEgqWmrxk2waOCnS+wCXIJqGhs9MTo6ey/o2Oog1u5tOR5SDQPYCh1eqQGoWev85adVrsrVWl2YD06GKUvSIzR29OUHtsFXs3TV/tOFvRr0cCOWNxhPVzhnqFCXUXpBJ7W215JvvvBkmK5Hrbuwb3WaoO2jAgsJ4qEiYiJlm7wp/gC4MLv0C0sgLNM2N5fSkKw/2j+TW1S2u7/P+UKbjhbRbFWk2KtR6UvgJn6uDw8GhZ+Zgmvj+GSqZrE6Je8EklBW6UQdAWibnA4BlRDEhuXp1l1eCjApiecPxSMolPOexBSzQvwclE3uwKAuID7Yqcu/WNdlYa4dny2ieE+SUTornCYOI+/vTjz6SXv+APH1Ev3o+CeR+ia3SoC3GE5dsa9/Sq/Fc+DnUrFeR8ZfZukzgrG+qSlXKOWg8uaqmWqanxz3pDqZU3G228lJvppz5CzGmGqIIDsSf7V6kcW+4VvLsf/8PYoE2FCbUKxK3c+50OHlPgzx3SP9NrXJyNiHgT8ZtuWMJGP6qZ8kE0QnfKuuxG7W6/Ge/+TfJYNF6GD7DKVPm/8lhNqwrOcXBYCx/9Kfvy1m3L8fHh3L0/LlpvSTCIhGTCni9HtUM3yU1DnxUu9WQG3fv6QY1DMBnbT57/kxODo4DZs5TQsTGAq86kVIxJ7fvvUZjXCwX5ZMPP5H5bEqIShe5tsc7tNaotyRfhDFzSFeNEKiToFLWa2uEkoARz2BUiS8zRGNxk1gsrpAyznimiPp9eIMpTlpnNaeA5RaMtNGlXJapbK835Bu/9rYUSwUa4D/6938iO1ub8oW33tD03hwJjDf55Iblu6OhSJlBI1p0F5mx6xWTvMDCchkDnQCFISOAbSDONp7BGMzl+dMHnOVaa64F5obaazhFiLeBdYXi8pLRPBhArWpJSvmZRpXAslms1HoAsx4lyhNOcKYQMitE7y6Ihu5eYOMqoqaZ5HwKp4OivEIw+N3Xv/Ka3L19TWsjNg9WSz3aFRwomIulHJ2cS71VizESC6O6yRHtAmsvlKGXpFj3/v6RPD04lc2NtvT6E0bxa60yewDYccvxhEb7ZfVVZYy1l2ahDVhYVfonmZshBdzDsyeUoxluPmgIQUYZ572U0+NzefWNV5kNocEK0f6zw1NptaoczTmZ9qnTdNoZSr8PltdC3vnqW3Lr2h4zVLxnDMeN/glz5ojmAfMgW0LGhnrLxw8fyaMnD2jg67U8aZxkSBuxQwPgyIAhFOxZUmqAVwLbCwxDq8z57wP6kg5NSRxLCt1kYlOPhvmvvqElUVYB6+vj/XOpVHOytom97eQVO3j4jNS6WzbjXi7B8v08taaY9Uwxsg+RtOZqajTjCapBWvEyZqSCWzTDFyIVetMVVxsuPgWa3DVf4g4dG1txV+H8BJrrFXn3S19RemYiXKQdg+4AVPVPNUAM8gEbZLaQ9z98LJ8+fMFrBn0Ng6CHgz7xb7JNQtRuTjSk2Hqv0uK9ZhRLee3117TVf7mU05ND2drc8WdNo/bZx5/IDK39GC69ucWO0XKtJoNul9FgE8wckyZ4vv9U+t2ewU1q6PH/5SKEtmrk5QMe4PQgGKbJVJtRgNfny+yQxSZE6EBM3LBxOhcad/b7hmYULd/6lzKMIMNCZwWaKxRKDcBVpV7M2l1KtVKQV+9ek6vXtqU7GApm0+JjIUYBwTJlYGhxETtQI3jtkEa0rTCSOiIWWFnEg8RBjpCPRvVq9LXbdS7D0UQOnj2U9Su3ZDIEvVJ13xWbjVfhkRAcFCCueqVI6Abj/fr9jlzdQU+CBkxuIFRGQZ0Qjc5kQs16DHMmXDNFjQNZxoT/MsoF9bdQ4uhBrzkpXKRw2d/6zXfoGKk9xmPDzpq0gYep1ANa8vM049KIXg2ZBgYLqC/a3gDd8Qc//oznjozy+tVNFpXRKMfX2z4A1qmTspYqgZFy6IO6pXZpw+Hj/NlTTWzft78aUuLfvGCsC62NbO/sSBlMHzbBTeT54SmDFpAEhsOuPH9xLOOZyK3rO/LOl9+SVgvziq3mYkJw2lWsz594Pg2+Pm9AYh/dfyqHR48I65ULRamWc5KHzAQCk2CkfO067pSYX6d/e/dw4hgCcyJAJ154tfueRtSZpZVSPrISMF4nCGdgTrucK0t5UZYnJz2pNFA/ixRt19k3LC8a3ZTssuLUwvFXMw230Xja//X3/mDJRRkMuRpehVPMKAYvkVyhLbxIvYzeVHfN5d4neNDwPAxi8XWcFAfDeXuh1vHrRMI0FhlEvvXVb8rN69BWNzqcFWp1gpVGLiaEHDaiG6Dj8778yQ8/pGY+oR5jd6Cwd3S4L+PhiIYSltElDHxtheSENDA4n5K8/tZbQaHx/mcfyZUre5x+RSplviDnZ2fy5PFT1Va5fS9g87jrKOzC0ECy99mTx+T06+bSxhhEoDs7e+xWzGOiPH8LpslQptMJewhqtTVlWjCyyRHP1qYt8pOsBqFNTdpRqZtFBQrUWOLXYAVR9txGouGZwEmA1hoK9syRlf1Rzs1lq1mWe1+4K2UzvFSb9MJKMHL4JOWfq3qlT+ZUyMbxcNQyAAvgMkKnK1gcB88oDV2pt1mcdakHfRZRaVFxWX0u6CFARF8rF1mIRcc1poqdd85kC7K9VmhFFKm69RGewdAc1AXoRKwjdzIaSA0OetC3Yp3CUeiDmE0hrQ2xsiJHY1bL2qSFvfbtd18jjRPMkzL6I0zHRiNm+7IhKaPxnAVUG2/Aa6MqYkFZStAKAozyg5/dl9dfuSaYCw5FzNYayNgiqkcGjF+XAp26Yducm0q6sm4+Y1gy4ucq55jEnORmOvybdS+jIvNN9Ixa8Mb9akPSGc1cmLE8Wcrh8YmcdQCfiTx69IRZxluv35Zf/dqXuIbg7AHR4H7jyonNs7M4Gnk4W0I4o4mc9Uby8YOHUlhCz2rB+dQ4LzCMStW5jNCgaM7xAmycZOCBhbNSwHTnifMP4zW1ASFgQB4nelE9rLeEQu4NW+q7o9RJiJfdB1lwkxRKQ50wZiiJzfVmsGD0V51QEv2vIg5Uvfz9f2D5u51YxlAbehK8SNYw+83JFEXcAhIWUIeRUpzC6SRBfJqgZIosKQ7uxcOkySk80CTj2N28Ir/zG79tBUMLayC65FE9L8FAEEs6nHbX7Y3lJ794KPsvTgx2UGqfClfNZTQaUmfm6OgFo+eQ+SSRP654e3tLrly9Rj479N/vf/KJNJt1uX33VRMuUy7940cPpHfekes3rxN6gILpeDSU7vkpZYqBx6vh0mcDg1apYDB1TaacFwqLMJPZDJH8UtDaXynV+TrG70z50b2pxVenzOmG0CYsDfSIJSh2zv4DHdiiEbwOWEeqDtYOZXRNwAuXDXy7DPzURjZWSzlGc3B4lUpJdnZ3mFnQUJh2PBvijL2iQmg+FAKGX4tz2vykmisa4S1lMBzJefdcypWmjEd9KVK8zfR8eA2ahegSJshlDhL4LrKcvJSLOSmRXlkQyM/AWJxBY6e9pqMFMTt2PLXmOa0LsClqqpxxVV0t81pGY9Bb9f6FjMD2T2ttQ4aDnqyvrctmq0Zn2+lPpYSRlc2KfOmNm1LALFnV0bXsUcXb+MXh1ZrJgGcOqA3SBw4Fag1FFWHxvTYDaof5wfNj1nggJud8e/8cFUVTaFGNukolkD9v0bqbF1cS5i6ygBASDgpZJJuOSBdovkW5srPNoAGQy1lnID/5xedc01c2m/Lb33pX1tstxe9Z25mx/gIJadcwis8bzx71CzjciZx2RrJ/3JPO6RNh3RKT4IbIqAB/5uT1O+tSreXl+dmp5aVZiopSjt1oJwGt3fuIZERnq2vI8gUv/mosEU1P2o2r2HcsIiS3iIFUUjdImTR+MIJkPAQOGu2nf6AnIbrA43mmji28Jo3wzc7l/qvf/weKJKUIyi/7+aU0nxQf0k9KjXgGAgpRvX6TeV0S2cSLuJiOZZzGyvEQbYGPfwXQCW+yRjMoKMavHNkGutrNiREvX8hPP3gsnz88sCKcbmTXdfFFjqIuqI/DwUBGaABSsWvurXv37pEKiXsAB4GJQ612W10Mb7Y+yMFwIA8++4wfT7kDNhyhoOfjHQ0mokYPOjfrUiSVUpUaZ9MZjTOUEEvQ1edKEY2E2V8AJUxtitKQ3twvaRTWPm+FOETq1FzP52kMkbr//7S9V69t2ZUeNnbO++R0z82pbt1bxYokqxna7aZhARLkF9sgnwxYj90S6Vc/2IJhGxbsB/eD/RdkG/JDw7DVgCS3aKm72SySlevGuvmeHHfOexvfCHPOtfY+VUUDPuBlnbD2XGvNMMI3xvgGB7a4dN5sfsXp4b0gEwgVfUXQ+Wa4tyrgEVjizXaHg4Y4zIgzrIAVcmmBrWCYqAwlaWm8CHoR9si+wB9g2Rm9MJqZIAA9AqkW2tW161QoL0hXKZ1HBEAFG9fCOuV7MQXJZfLadgYKDEFZMeok0Fuv1yidKTCHjoaiebx8JkVHJ4itwM0uinfAcRXJxIEXhfx2VMDifaDUQLUw7HdpcX6Om4lDEMF6hcBamqtwgVs6naR8LkvLy/MK1YG2AHiXQqeW2cHCCf2SBwJ1WY0HAqq8KSXyCNZJXjfQN3Bdwpi2dvYoAciKCe4MxxGP23HwaEq19KBVyEfJXKF0+NdcY2EQkpr/aQ306ullRZQgzoW/cvUKZ+lgftqdAX1x/wn3bPj3fvg2lYqYD6T4aieuoQh7rDeC68JMaumzSi/d61Or3adXh6gaPqVu+4ATBtBwG/zvve6AisUsVYopOqy1OFVRE4tCp/9MOSOKaxqenpJdoYBVITJLbp01XkS+qvCNeB+B3HOKKZBWETQ8Lp+/YTwTsImf/uI/U3Z+02A6Rw5/96RC5rK4AEh40/iE2QO4SZKpcf1NXQTdT9kMryqUzV4zBBNjMJL/rIyHQ/3e7bfp1rWbfDVSNBG4Fas+oGVmbWrWs7wQNCuyCf7VX4Oq1Qc8vZeiOD2/MyCSEXVAI7y7y60Pr1xDLrykHlrgCBWozUaNiqWSUBsQ0c7WFp0cQZiY8LH+r/Z8Yq1CEEHIizUg6wOLNpMrs3UGDh3u3OTaphl9rFjqfJT5HSUzCYeFBaM2nOYuYSr8OBc6JbQUAAzwMzIqcEjR2AQMo8BKl5erVCjnmSICXC31Rpt63SH1eiNqD8QyFuIvCaQyr8/6PF29ekkxaATlJNcdwp9z1bkQSQ58o91lioNJMk1Hu4LJm6AVV1oteFNkqpBt22H9ub0j7z+DdSTYasIaSrDbbnDldBpZU95b130woWbjlBVrdQ7dqHrU6TRlDVQhQ9hD2GKOF5iJNEHFbJL7zGK8k1qT5iolevTsFf3o3dcixgZI7ebnK0JrICijPC7gNkBlMD446yXJ/EBo1WeIq6lfoydmOGQ4pGIhzxj5eDiiJ0+fU6lQoBT6OcMDUryavTDJq1TPTqiMMTYHqPE4mtopuL7cTYK57M6p1yiH25I4UCR34dImFbJZXksQt73a3qfWpEo3Li7QtQtLDFv2NfAKdpHhSPYKuo0BzuF4DdalN6CDw2PmMNo+6VC7U6Ne58jNH85COiG9q6FIwZdXLmt6dGACO8MpblIads+SPsjoUTnmA7NmeNmtA8vdSWBZu1BIx63wrxvP5/YHQlM2ud8UswQ6n1kxHEPZOSVHzbJnYR+8h99FWwAKAAAgAElEQVSNsRs5YDo4EaHLEr54IIzd0I7/2b+Qs1SmXiRmyYeKRJUHl4Hzk0cDIs7N5Y2bpNeu3qB3br3BVqdZ+dYh3vILhD0TQ3muaUzicDCm333+lJ5vY5OJQsDvJfBmgVmdaFXdYkXrdeMxHR8fUbvV5qIebOSFhUXmfYHFbwE8t9sspVGtHz5ooB/mvHlYRRmuAk1zdyvZ2Mwvj2fVYinr6RapvOQNbRw8KlcUh4dgEFkjzJC8cZKAYlA1mqR8OkHFSpaq5RKX7KONGhqMSFHchJ4/36JmV9LiLD/auE2kTsBgGi3kyiRpfXWRFhbmqFhCy0SBmCDgMS8nJ6eUzpfpcH+bMrki5QoVteLNakCQF2Op6ak7W+4D3hm0kVTJqdWtcmg0C0iFP/aGpBjK/rG1mGHkKegnfQEASbDHo6cGGU7gzwGNRbFQ4Jz6TGLMzXSQjXLj8gYziyLv//wqGtEbrCye7yiRoAsX1hRKU1iFA+HaeUo5UGA9t3td6nX6QtIHLwOBVvwdU8GxjzGBOA0prZDHiHE8e7FNlUpZet4yfC+COi18CS5pgCtujRcM3gsXWqkg5OOoXqZYGqpDraJXjB5ASuiQtrQISBIeKvjtT+jJXpfWlubozrVVmquAsmJEA1BfaBotZ9pwwFvgHKRnvtpt04R6VG93qd0+pUGvFg24q2CBIkL8u1ROEWibogkhJsUVPfgm9CImCPWU65qZmIxbsXHhpINMyaz454OsRtvaqpCcXJwhR2XiGTtUqzwUnuGz+fMiC8+pl79w0VmzHJ3/E6iISMDW/B5NJZp1vcAm/hBFYBzzdfj9AwpQu19ETQWHw6kl+SaOe0U0ZBBY2VxZpx9990eUA0aq1LbQh2HLNOHIkeYqgEFdFgI6ue+f0N989FBpe2UFxPL1WhX3Dr0L9YA5Re/wYJ9xeLFgY1icA7wslVNWBoFEpEwWChVKZ4o0AJmbKiVYNBxkY8geJTgGaYiAQAWlRPRVkCvXCrN4wjBTi577++qBTmnvXgguWF/FHDGj4RxSEjMgDBvQ0f4Jtbs9Ltwql/LMwXJ0cEqPd/BuSt/LMhiplsj17zCkkEnnaDhGME1gMpG3YyrlsnT+8iXhYUeLulqdTo/3aWH1cmBqGS+8WuTI6jGcm61gRCc4IZ9xeR5/NKLUqE9pzFmuQJMsUhhdaCowSyzrTL3XYN+FLrps1wSdHh8IWVsiRdVKhb0VUB0vz1eYbI57KE8mPEcPnrxi1lbANih2grC7ff1CoODlfMDryZULtLa2SClO8zQtDCxE4CeZLwnMthroyKbrqETKWvQs8Rk0AWIrHhZ3htlNuQgL8pkhPUh6OVNZQGOcMy9NwB31MW7oiLaUC0jkuTyj8jfxHlQgGk+KADiU4YUL5znTDKyqByen9GzrhMapCl3bnKOLG1WpojVCweGQITtOZe0Nuf7j+U6TtnZPKZuDp1enQb/pxLB847ljEKoos6DXmIMapbZmLlHEJJ5hJ7rv5UddbSsRVoNAhYyHVS0W5JRGuG+isiwSmLV7OPnmZZoUH5rNOiMpxp7FydzQDQmmxbkSKiTt/QKPJvHTX0DYT2NW00BWILwVvogIeWcWaCza+wv+iSLRZFU38cBrTIj7bB/dbQHQJXPn1bUX9nI4Q3oHNFn4yfd/TIsLi8qMaECk9qgdeS57p8NUQ2Ejn9ZaHLzdO6yrUPdBOXZ/40rVWYx6UMEN0+9Tq9WkVqtFrXpD0/VMLQheDnimXJ6jLCx5ynCLPhxIwYtTwvkzRgWp0gZrL1a+HYKsGkzFwZYMGlFCUmBmmUSSLgdK2rlyjsrAetHdCKJiOOT0U1Qps+U5HFO7L7+D+43gKfPLjMdUKWWp1uxqWqTl8cBHEOu7WMhykREwak5T5LiGbIx0Bjz9ko6JAwlGymJlgXsOWOaUeFOC8Tv7RbNhOB2U50veEcI+2etQQmMeVCjTJCMc/G7fm/dlznFQGMeCy/ZiKFr0+fBM7eYpF+Bd2FiltWXJsBEF5nFw8TBA7jVki/+02aHPHm7Rj96+Fsmjdw4p85+kqbpUpVK5wJw1EtNAxyqLIKg95ojBJHsFnZGw5n2NdTAlNax6VFSPJeURnhKqmCtzRdmkqhl4X3CDFxU0sORTknvPos88Cp0LaXgiBXgC5aAHghgcnHXEKccJjtmcP7/BXjGUDNg5n746pKM2qpQzdHGtQiuLiGdJTj2ntPbEM6y3utzH4PlLWPFQFjWacMe34Iy7fHrQCRAV8khaUK+FnZMAkg1lUChoxZWbYTDGlP4MozP0zExQR4xOvUDklgpWE9T24RmyMZRdYob7+gCfLRn1OyPG+VleS/B7L+xN4Ec2ujub0QBuMHFhxDpYk4iAnwpExB8s+OCUC2MjfYuXcQd71vOpovnhu39A1y5e4lHFOhdBIVaw2X/G7qfFWew1ySH8tx/ep8OTptK3SkqgKBXnn5vxEVhl8isrrhFysCHn8ddrp5ximU7mKJstUCFfYmgDWQnMq8Msi4qhw4Bl7N13r5Lgo+VSSws67XZIKbRETCLfHrAM8M0klSCg0uAST3JJfavR5WweCCcUMXHBDt4FgoObqVjlrE9n5CRNZcX0UJSRweFekkqPzl2AaJgSgVNJLfhMlC8UqNfrOtZMg9SQP10oV9lKxD/beHwf9T5gXTMMg/cG8NvvUbLfpQkUFIQ81jLYuuGWjmynQBGYJe/exzyeZIJTNZFBU8ghmwcc9m61owJDBw8P7mmjQ5892qI/fPe6NyCDB0If2WQ2Sf3uiDY3V6jTHdLOQYOWF8o0P4c2jFY/obgw+ij0AYMID75kRqFwSiw+VJ3iHyqX4Wmg6cuDh09odX2R/24UB8JeKSyxUAAZSG1U5GI3KUzDopNjxDAc8L1U3DraDGXthFziPlWgaeh2afPcBuNcmVyG8+0fP9+l7Zp8tlRI08XVMs2VpFk93gWYe63RoW0EYZstbsU5HKCBhyyiA0BU4+O987kEFYoSbI8A1m4NnDx3sx3K7tBzE8UbUC3ELPCp/RMO5Kx9DydHrhd8OPowIfKixi0rDk3M0k/IMHHUiH/nq/fdfo4lArnPBopFYZzg8QKZ5WD6WafFHiQczN5pBvAZ1VyqWZzroe8VITUKvA29PDzBFuj1jxY9uWxtKeVwiOtjo6wurdJPPvgj3pxyprGRZfn92ngsnrcBu1sC9dTqbfrnv/xc18Fzu4fzZe9rlp5ZHGzHqzmFjfqdm+doY3OR/td/9pc0HIIXBE8gm1ja6lnOljbJRgqkzrn1HuINj4pIUCJrfnw+TUzohUyZbr9Hx7UGY+1SsALeffFMEHxUMltpVBGcHQ7nslEZuoYq1IM9IcFoDSxC4HD/AIkD8OeTYmVyNWxgUVkcxFvePv3XMkYwj8VSlYOorNOC+o9U81RaR2ZyNM6jBaM1p5ATEnW2ZFOGMa/IFnbxJ/kg7oN+qUvVPJXz0lfWQwMmUQKsXyENyYjy9zmstemLr7bpj9697rB+vC/+HW3vs4WcKJaZKZKzfopVDu5eu4hgJrpFqTIP42OcCioZLMAbobxNoEyGE+bqL+aKlExLg59X21uEGiykwnKcwjo5jYXzhuF8ragNUspdNRZDNBzfYB5VR6DG88fFWKBEAMU3qLnRiB3dvOa5Whmpqtv7h3T/ZZO5ijBGtZihtYUCZ3OBVgJzdHDSpn6/S73eofIPadMYJ83kG8A1pSLaGornGpO7PmMplFm8NlZrY7LGtmIQH4zLLf5Zzc9AQMdRA5W/UUs+Hsf11oQ2C5qBpsyUsxG1FNnU+nj6Qt66ic+Jm0LB7GNfs8yiGQJcFFZAEBR+zj2JD4D54EnEM/MPy3I3eLmvGe/sU+sPIn93xnhryyv0g7e/S9UyGiJLhxzBzizwKumA8rNYRJJdI6vY6Q7o4y+esYtq92GLXdNl3NqqWA2DsdcurtHSQonef/MqLx4OyPPtA/o//uJDaraQUgn+eGHYdJit3ETbwokwwiFlhcZGmeCWwN7LlTzV6g1u0o22dZI2itxmL4Rh5SP3H/nwe4fHUtmqrdAkYiuqRJSfHCwR/r7wh6kBNMtHslxkjhBvgGDnQir+StDrm0W696rldqQF/9xGtL3EncLSTJSG5t6oDjabgNk3B2hqMqBkv0dj4PGAahj60WUIhLxlYog3rco8uE6eLPoFa7iUT9NCJc//ZS8iMEJEeanFqYpMzkAYQzKLm+jwtEWvdk/onVsX3LvjSQbdHn32yX0W9htXr7AXBEgDhWgrywt0aXNBmC9xsRKTsdKdTKhWa1IGnElMUmZGjuLn8ApRQT1CR6gMe3BIidzZP+Tgup1ZXlNQYuDBuW5Ozim/h7qKwpIMbxEBWz0LgH7Uq+LCIw3c8rxwgxSixmmNbr52TSG8LJ3UGvRq55B26imFfCZUyCaYibPR6XFRWr8Pb7kdXUS26kU8wcMNrfmIQItLvUBuuOts3e2c28sGdkyYg+Kx/jMyXf5/Gi8CL8mRlxMUOgehbJ0S3nH553/2ln1EwIeWXCwYrcLLHwC1mMzqisyYf1onwuOBWxUgwnHtg2gsU12QyHPqmC8sB1mOq0yEPDNrXXaJgtkxq4uFmBx8tmhSafo7P/p3aWl+URpxGPauAn+MzYvn4lCTPNt4og0EOH2T6O6jHfroy2dB1olW32oRh3nEEBrzlQL9x3/vAykq0Qpd6+EK+KTZ69M//Wf/mmo1FIso7GPziUwTcBZwVy5xt2E54xCgkxIoI5rNI7p2ZZ1L1o9Pa/T4+TY16ij8kTlCsdO5jRVaWKi6VnfA/u/df8Ipk3JdkGqrpHCS2SPQiSgOgVREhlqap80/8s3RSlBK/S0tDP1am61eZONKlaKsBe5RmZujfL4YENHJevKa9/uUbDf48+MS8Hhr6myGA9ZcA5AW9FchH4/luF3pKsUFc68WsrRczVOxIL1f7X3tbHmFos/knl3W03QKr43O1WG9Q+PBkNaWKpwRY+0Lce2Hf/sp3+PirWuSa94bcArsW3euUalaZGvZ4AWBrcbMxwNYL5tL0autfVpYrqpVL9JHcwwoMYLBgA6caW49+OSrF1TIFliwe7ZNsfI5FZdrMrQtob67oQ9phQqFHFMCyNzBkPWMpofiezZ0knR0eES3X7vO8R2kBbfaXXq5s09P9/pSTMdFisjGGVK/h+A+OIR0VRxEYfg5rPkk91tFgoVl0nlv3Sd4mBcpC2H/p1I5ohCm5UYoR7xXbvtvhkQNx1NrJC6HZD+EJr7cN/yKQktKuxCM5+OOoZyzMVSqxn6MwOah4vvpz3+uPrhpj9Bt8BMZCQZMIaJRgau6yGuJQMB7F8gL3lnKSYSOwzxilxjEoqXMLqPHKxfZ+eYq+eByBE5Crm4yRW+9dofefO0NKaKyjyjwjUIsoQ9wPR5knxnHDiXo8KhBv/70MR2ewHKVETiwOJ7QfLXAbeKuX1phocxcIMrkyNCOZvVIs60JB6j+9V9/TI+fHnIaoWwW5MFrByx2t0fME457dLptSidH9Mbta9QdJqiJAq9Bl9PvwDAJrQHmTFhRN29cprlqhfnyUdJ/99EW3XsIQd+kg70jESwmAL12dsJYulKFFaqaPhbzP8R9Bze3KgCQuTG975gVwXDUZ0ULPiCsB1ITpajMK2KdRUq2m5QYYawEjfNFmnAjlqDqVA/TLFtlajz3bp4OBAVk1YKwL4IvB5Z9uNeDaQisLB/Mtf3CtAzOahRHAjN1XGtJG8K5ktZeuC1C9+89psWlBarMVTgYi4BzLj2i+ewBZedv0CQDQa4pkElinB71FgIpTRibR68AbioubqkMjuYtvQFlWTgiXZfo5LhGxycnVKigeYoEdqE0RHGjiYksrcE1EOpKoyPzzTFDgTIl2i+V1XxHUGCgkpV1BYLEYNssUaEIZlEEbUecb//o5Sl1BkhpRpP0Bo2HXedpROWVrGY6I9Y8yM44TuKMOh/AnJI1EdnkBEAEM4nIFgcle4BjpqybNq19NmDM4HSCJwjemyyLB2J9lDDwDNVodcoiJHkzwRax7u3Zw1MQpsjL1lDLPv6i5hoG0ZFZEjmcWLPAtEBIHDAfyJJniyNG3itQI10x4vDF/TYw199Glo3qH2w6LjDrb9FNY2t468p1euv220reJUEveX6j+/W8OkxUAJpYHR5PiEKk33z8Fd1/ss/5vmg998c/eIPmqnLIAdVgVE6PUyiESbSMLgCDgRiLK0uH9JuP79Pde69oYB2FxE/mBiXlQpoOjmo0SQxpc2OFrl2/RM9eHfOGRhUsE4oNO3zvlaV5euP2DYF7iKjXG/JnHzzdps++fMhSCQfy9PDAUUSYx+RmL/CcrP0i/gbBXSiVqXZy4C7FPVDR6zJt1AXFtShcAjyTywOaMWWuRkZo8yBLB//aDZqgPD+bpwngnJl7yFtfgXEo+LqXq/57FfiAsSqFjARe88Jdj/cWXhSPk/PvXDhIctFdKbve0HswPgOMl2A8pu2DGvevRTMUO7w+e0NiJDAKcqkhVTI1WshiHSY0Si7QsPwmjdEHgYuMekJ/IEnBGqSfMNafzqGGRDxZFvmA1rCRNNwDSBD7+PHjF1QuVxSrUWsI9SpaeZ3GXkSQFi+twp6rzFX4MC0ErHwuuhLlwpAPK0gtKuIYD+43obX1ZaksTyRpZ/+UHjzZot3DA5qMpQjNzUOYMQUPFJXZWeDyyKEPKCKiOEuYZiXaNRTI1nBJA5/RJJFpQ1NkfpilI/MTlVkRk8Ibk5GdpvNqho66g96I8vQnUxk3Jk+0eNLl0sexKL6FcfbMkNGRecB2EeWYYMs+9hV3e+NC2sZywleieEHYPKJII4tgMEEU69eNahMTE+L2eOF9zb2ZJeDDwxQKiMiczVASgHP+/R/9MeUy2YD3EZtbhL4pJKMd4DORIG7ujL+BwfDoBH1i09xrkzF8zT9vdQaci41JYnoA17pPaYWtgpRZIJEVM6TaaZN++9kD2ttrcW48FgzFWf1+h6lyi9U5GqEnrzYthwUJwXXj2iatLc9zNSW+QCKFA4dcZhT7/N9//Qnt7R9odkuSkukMnezvOgue87j5S8Bpw/qBIWfzBW7r12nX2XtwVAxRrcvzUSpXhGYArRGBP0cgPBHF3rBCkdyYEq06JZE7D2ihWEFeYvScxrBxv77T49nhN0sNa4Vga7Wc5f9C4HNuvDqQDGOoQhHBr3z/we/sWqcEYnhqeM4G4wl3j7p2folKeWDsLB4jKcEQiuulXconm5ROSioq88aMS3RM15kJFcVa/JzOetf8+/GIm7VP0KcX7JMIhGvNkykbpLgyXDYa04sX25TMpKWBOUOUssZsNCkjpmX1SCkHKEV0k+NKQDDMnaS5vCrsGc9XCEmSHlIM452/gBRMZA2B2rhFj548o4fPXwYWcVzywIBIUKWCqm1Jq50WwAFCExGO4YEOZNGUbIslxoRJIcF4Lpg//Yj+N2EqeWQvRz800wiN6Q13FmLSeIbj4aDWCJ7PG9NeYMb7i2UfCPsZDzCF2DjJe/aEysrHgwsBvqQPxQLf4fLxCTJPwCCb6P1mp2iG2L6NJ/eNuIAzFjCPlL9skZYri3Tj+k1aWQOOb7a9pqTx4grlAgeMsrBU00ILoBwvwogozI2ntSZ1eqjqFAsO3CB4Grse4wsHurb2A8Rjwl752yGgt3YO6MmzXdra3qFL59do8/wG7Rw0+Z5gbdxYXaD5apEuXVilVrtF5WKJ+/TKM0mLvm5/QPVGl3710V16+uw5zwdy2pEtgRTIfqcr4h1pixqAky5NY1pdXqKDoxOGfnq9lsPr3VaANZbNsaUPOKZQLEvhz1k7OPb7RL/LUE1i0KdxJkuUK3EQUAeILnzEnQ4WMmbV8V80MwldpwrZFGe5INdbahbks7MgVfyOs4FcznaQgx/m48eyx6Q/u68zAUfRx/de0RvXNwgxC+O6x9nIJgc0l63RXOZQ4uGaV90elanWW6DGoMxjraMDVBZZOYFbjv3M/GcwCsZ0Um9SvsxNSiV/gLFzoU/GNaDChlA/PDrm1pzFChSw4PVSKSXBVW6dl5L4hXle7MUq1xyDPnwLR4MqnPhKgIl9xokDJEHhq1fOc+pnvlDirJsXr7boo7v3NYkhNOdVNnAz+SRVq0mXO28xOl0t569FDVIvK0TmxSkOQnkUyqHg+1BYys6YwtdlctW7i8uQCKyisInurxnixv1qWpjHfVIRpmdtew9Vf408tsB7XNi7Z3YCe/qlozcWye1xLj9RaqiHsZcgYOGnIPrCs4Sz/50dUP9pX9btgyHh9J4t7HHfdDJD65VVymfyPnWKiC5e2qTLly6wC89vyJYe4JsJVYpZzh1ng8gReYmQlyYbI/rtZ4/pq+023bq0RO/c3qRGvUn9SVIobZG/rrS9xi9P4AmZCKc78tFxiKEw+v0xFzTt7h/R8vICPXp+wOsL3PadN64wfzyUiQUIP/rdx/Tu228xbS4wctDGoplxq92jR0936Fe//Zg/D8ur25KG6K4JeoAVik2lqZ98eDTzio1fmdNSqUqlypwT7KFH5bMZwnUOhaaMlzw9lP2KzJoCaHlnCNYzdvo3eaCoXl2uoB1flq14c8vdjjaDJObVew/SW4HmxZrQwVqLJ6BploGFj88zDcSY6MMvn9G7r52nQl7SDmG1rxUPaT6HFEMxArB2w3GGXrUv02CE4LDcF/NTrhZpYWVR5AxqLgJCNFjruAa57BNm8BTrfzJAGqQEYuv1Bi0uzvG9+p0BfX7vAa2uLfGzp0kqaIV6RPs9qFJhjFyTESQdUzLBkAoqnNdqsaEYUVM3+RkZSkzy3p0rl7jfAr5qoAxpd+nDTz6nDmJJZhWrOWrgABRcuZSkYhGWfVCYNAUdRA3KaYE6y8yNA3tyjSh83QwmjGxPOCUwBYBEYjsGGoaJIyIXwz3kDYxpJeZlqDOCAw4me78zhf7ZwKU3An76C1j2GqRxDxYT8BGLP5zEMwS7jmcBsillYHiT06DR4IRpMq9sLRBrrxyz4L/FeCGshqDsfGGOyrkyswKKUkpQIdWhSvaUyukGpZIjypbPU+nc+5TJz/ONkVII7hMIR2n7J0KbW+ahXVxvwMUhSMts94a0e9CgH793ma3/HvNx9z0Rl1rd0vxChAP4RGBpgyeGXfn+gE5OGoyPNjsjOqm36cblNVpfmafL51cYGjGIDavS6XZpf2eXLly8wEoDBVEYo9XpEfjY/7c//xcEDnbcwwO3RpAmvzI6A+8JydoUi2UO9OKeCKg6JkXdDhFIT5cpHgxXCUaJfptTJ7kwq1BiTF5Pf8QVddXTbqeHrmrsFFmGVYIon5MiqGoxy/UKDp4JbDVn0esmm7IUxZ5ysJuMAYgFglS+t+CaZnUGcQGZs95wTL+794Lef/08FTMTWsgfUTldpySBf19WoDkoUa2/SK1hWY+rKLtmr0nNfpNa/Tb94Ts/EMoDdywl64XDOWCK7EGhDymVxS8keC1Mloqjs7eBwOmEnr14xTcGzMiWvWbTMGTDx0wqYRnGAT7Dl4hlmYKiYSUiuL5k0FkXON0/iHmAa388pl67R1evXOSK8Vw2T/vHp/TVsxf0bGtHVtRZgwoD61qgIhZQjlUQO0E+Jemi8IH7KUiz9RB0KOjVeotYtvq7ABuJjjcto0zx68somhEqha97vrh6iscR4s87/XxT6eeBPPUyN+gOyMI+CJyahpP5ih8o06b+hcyij8Iksb87DB6bBrfzajMUKh7TtVvb7j57PB+oMN0aBoK9+4N0RQj2tcoqZZlITCY7nRhRNtmnc6UXTCFgyzMYZ6k1qNDJcIPe/+67tLSEfHzJnuEKV/DcKPkUhCqCcexWc5MQwR4/fbBNm2tztLJQZEoBWNc4cALfSO9UtgCV5hVBTUfx2h9Qo9mhcqVMr/ZOaX6uRH/0wW3ukerXVObFunO93N6m9aVlEQLAYrWlW7s7pL/99AH95te/DoR8uHkZXOJ3x0E1CAZMj8j7FuUbD1bFN2v8MMj+kfM04VTAxKhPiU6LGRhZyKelv+5ZX1P3nErblXui3gAFSLDk54pZbkyCimGWHWGtnX5vuLgYwj6Lxu4XQjuhd8oiPkbDIcckDOz5WgQwOX7x6CX95K0SrRQOXGwFx6E3ytFRb40A24Txp+6gR9u1HRpyTYTs35sXrtK59fMsjLmSldmNkUMpPQiw945rTSpUsly8xuCjuqTI4DmtN2h5aZH3f6vVoZcvt7nRiCuIwp2MFRYMqIrT8zhm8SaFUocbnEhCra6vKgSr69Le8QBz0Cfg5vUrTPpXKBSpVm/Rsxdb9MWTx9Lu0cZWIW9BMYR3KmVAOcgm0u0eS+7we8NDtB5diKINYqx7+gHZFz7NUYoCfUWo92JNoUez1OKGUDieZ2/xsiciG51Ml/d3Ij0IPkfHj3qXfm+GiEVkAmOQdZBR+bNf/Fw6VZ2lOL72OPo/TumFEN6Ke0BqSc929aNuj1lNU1E6vfU0dhd7YHSyqaxRLpUT7FL1BzDTlcIOZRM9yqTQ+k4esjWYp+PeAvXHwNeT9N7736GV5UXGsdFIWzjQpfkGKGIQGWNu86Hwt7ig7ITo2as9Zo8s5tHIQ9IoZQyBe5glkqEWYQBEsw4U1+CQJNI5xtTfvHWRlhcqLORD1Wcl6ryHNbtnf++A8XU4HaAKhhJBb1Rwjvyff/GXtLO7p5OrIzHIDPw4SaV8gVLcxxZ0AEpq/i3X/msvA1TTrDEmj7RJCHkEXb1q/v92E8w1LL9yPs3NQSDgAT0w3qxBUGmjaNSzSmthCkPPR3DGvSUfGJp8LJTAzXsv3hEJn96aU9iY3eGYnj5/Qn//nT57A3AIOoMCHfTWqDtETMUK+Ih6wz7tNw+oN0QtQsT+ooXKAr136zvCLMlYiXDRsEeo+7hEir8AACAASURBVBZdrmrtDmXRjpA5bxi8Z1sIcSAoAVTaIkvnq0dPqVQtCYU1Oq9hO3B2jUAwzGQMi10ZMnmqrLiQx5XGOXJiVNiDY59bL8rkgawPigZKBgkL2FfoPfv81RZ9+vCB0FvHZI4sieD+gHFAcGbK1q6d8vacHJghN77F1oo4CzHj2hkKEWRjtsyTfRIN/n6L20cv+fps9N9ruFnPkvjpz/8REx9OZUV+zdCzBXvU8otfY4VOIQfF11mL01ZdPABhmi28r6QYYSsWswWq5CpUyiFTRvQnrPhipsmBsUJKqjkxSm9UpM4wTyf9ZRqOpdnD5uYavfnm62wlAVc3wWxBVbwPrHDBGqXhQojfCxSDsnY0GJH5ZeInJn8ausIS7nEKy34woEa7TeVini5fOk+VcoHmK9aQRALA1oTD6U4V9Hg38Jfv7u3R2vo6KyJr+QZICayd//uf/1+c4QNK3hS4gCZjqmazlEQFKleign/dz6Wlisk2iMF6ujfCaxh/N7oCbPxhnxIgJkNxFRqd5/Eu1uj0m8djKCIcjy14NExJclMR5MTjXyYDymehK3YZXoF7Pstyn4acEPMwCmSz4nzWh8FAWCcEEM0zEw9I9hDj5VxBTbScP6L53BF9tL1J27s79B+816fBOEfH3VVqDCuuKTz2xGDUp3qvQaedUxdTMAGHrEWUK1xY3qBrFy9SoVjka0B3IQFdxdvhtU4mVG93KIWmAyjGsuQHZuHsUyaVYa4anIWD/UPuFYB6C0Z9FKYR3F7weKuodc28jVSPo9cq5LGxFe7hKTduF+5aBXqMEVVLJWb/BAyFfs/bu0f00ZdfUrPTdjz4TugHWw3tFatVNHox2zcukKYl8Ncbfn7PyV61eIDqHNv7EeRldmD+zKQVJ/BDbyOQrXEP0CEewbvp/eNKSLioo1bzt/G27VnZi/3ZL/5RkFk5+xB+G2Vg1zi3V7WHBP/MrYpl2MSLy9xk+aArrz9/3MaQ8UK4KbTONiprVMyiq5BlcwjD43phl0ppMFaqn4mDNs7QdvsK9Ufq+oIPpZSnH/7wu0zCxb0wQSzFuLq0y5OGVILRc6bLkBlsRCFoizgWtlw4BeHuW+4xtj/Wnpuw0mDdq0JAk+gL51bpYP+ILlw851Y/vqDx7BGe28mEWs0m1VttWl1dkZZ64wkzCULY//JvPqcD5NGPR5Ru1TldEu3lRhXlV3fOZHigQjcx3Bfyva0pV5mqoORnQz/YFjhrxjTJl2mSz2to7/cYT3Fxe9dcOkXVUpbmihlCZg2nGGpu+MxH5+fzWVNYCxPY3BhcrVTfa9SUqcAW4TVYS8nMkS0YKhXzBm2N8qkOXay8UNrlBP3low1qNw/pvdfWGa4JDSrM337zkLH50QTVrnIPXU4OzPd6CXr/zi1+14O9Gr3zFpqfII0S62trhQwWeV9kvDALHWQw4EItcgKu2FP4EH/LJIk+//whLW+sSCaQcuUIfYIIcIb1QIAG/J0ZRhOSgw8vAecBqbHWsFyvd7EMFFgJvsX1JefPrXGvglQmQweHdfrd3ft0VENdSBiDCWwK7tw2YWEvjJYhLBNQoivMZHGUcH5Dj8DLDw+teIEf8ZfVPLekBUtMmGX5mgzytN3urEYgoXhSgikXff3Qcotl3fw+cvdrbHOfXAHL3i4UbMvmNjYJ38JN8YJ+xq2dtWUaarZv5HG3syZFN6IWHuCQINiKbJpSViwfsTsmVM2eUinToiKEvD4SsPhaf4EDYsBN7QsY7/UbV+jipfMs4EXI479W+GSWu9EYiEAXHnfF3/GzCnp8FtY2UxFbv1UWwtKZCTONJh7lUpGWFquUTqeo0Wiwhb+4KAyF7jgHuzjQe2xTirAnenj/IV29fo2tYSY7GwqEg7z/f/kXfympjeMhjcHtjoBoxMrGncKAkLduvxXcAkup2ybqI31zQpNcniZYC7V8TTnIK51lqfn1xpoCgwc3TQUCPpMSvnjGyyNTwx+KeJH6C/aEGFeW+RcBH8c/BS4xvSEf9Ra60Tn4pzZuzijWv5Q7oFKmQflUV6E8iYD8xZcr1Oz06Z2b53wsaDSg026NGt2GVGwHx0CC8iAyGzNvfKrWo9Vrl6nVlcD9j793hwpoNMDQjODyE2nIKqmW/QEdHtdorqrBXgky8BxJr9a0VNuOJ3T/4RNmHs2BEF4ODI8LGAfGEbK52CN2oLl4EVgDNDlHF3EIfE4B1WAzT50KEYkvJKleb9L1G1ep3mzyXq83OvTg8VN68PRpFJaM+Y9QqiA8K5V8Vk4on2YLQm/5RuVI9PcsQaJG8tQ+UlFsQcpItaz/W3Q/2/OZqJuJbvB6BLJVP+QracM0oECOfq3YPDvlXF5MDZWf/vwf6muHozmJPzOl0h7Wv0yobe3Q+qCGTG5sISKx3rhi+frxsAmxcefyVVoozkkJN48/4cIUuNHlzDG/I55xNE7ScJKh3fYm9YDFM1aqhVzJJF04v043bl6X5glsoaOJN6w9YPmw9ASqETgHhVI4L0O13jVYyzDNiItXBEbx7e8k734CzivOY792eZ2W5qu+/6iasC+ePaMLm5vMZxJxSaccOI/TI2CMzj8PHnxFr926zsFhpFsO+iN232HBPfzsM5oUqzROG1e8biLBoJR/Rbew4xyyjRauo6yhPK5SQ/e7lOy2pLISla6Aa6w61gJhEfk+PR7GlLaHwOAznEWDGAc6ZYUmQVyox8+rw1jDMxLjqReD0+91z0kuRVRW9mFKBVcKhCYYtd0DxkQ6NaALxSeUTomZza0VJ2lqDOdpv71KXz47oGwqQTcvLvF+qHfrdNQ6Vjpgs/jkv4MBUigR9Bd6gGStR0cnXVrd3KBcUdo/vnb9PHt/HCAN6EQSSMFEnGU8opPjBhUKWfZAxNKWORwNBlyNjTaK+AJ1wulJXfoCa3CVZb4lT6C5OdM/aG9a3FOdZW50yYJd2hRKMxnN7zfKDYa2knRcq9PVK5e4xiCTTlNnMKKtrV36zRdfOHoSO4vheuKZMQ/A7U0f+WX1sY4w28bSHkOYjlc6As1osZw5a0HQXsY6Cy7xMjF6zSyjdVZwNpSLwQbliQtx9PCw2IwEvzNNEtvj7ukCSpBQ0PMpF8t+hppTjRDypXihHX3BWVrWwyw+6hAGuOQzUffMiRf+m9zDhB5bZpSgar7CWHw+47NEcAIX88dUTtcom+xKH00OWqZot3OO+qMc/1PP0mn1SqlI5y9epHK1zDjocCD4ObNNavNxyZ2XLkyMwbMLzTa15MorxCPEZpKtA7eXf9biqqX5MtMalIp5bjSNzkyobHSWrhZS/fZ3H9P33n9XrYwwA2B6ffj9VPo0G022soDBMifPcMTFXI12h/7N33xCp7XGtDk8SzI64Ry37D10I3JyQslOUxgokVkDuIY5a+IGg2Y9GLmVs+z9eMYyuTJfFAye8+FFqEYqWnU/Wp/PiGAI8tKNGtlsCyPsMyFvLr3sP3HBLdZgUyKvoTi+q6qVaBP2YSVzTHPZEyqku7qH5XBvty5Qa1BgKl+8wOdP92l9oUijVIva/Q4N4F05j03mGEZFpyMZXrlsgmELyO3eXoeOT/q0jL6txSSNJkNWgH/w1geShslzJAV5sPCBkaP/AGDDYa/LPDsQ+EisEe8vyWyqqA9JZFLchOXxgyc0t1CVXr0svJUgEMxpwGHwM1ODaDqnnkGudOYJVDZM/butGSsFbVSPRAEE/M+trnK3M4y4tXtIH929R812KxINEq/VeIsmHICvlFOUz0esBXc+JJAdz8aRvfV18iUUtV52+UzB8LO87WKZaN8GKw/l3zeNN0vBhM8Yet3eY/E2+nSK8uwgbOJnsOzdYQyCU2fIf3l5tXBEHEfsTjnPUUE12+UyTRe1IO3F3T3g0qdzDNEsFBeca46NVUy3+R+CYWi1IWmdSYZomoM5qvfBA2LYVMR5chkbhfIcbWys8mUCt8i7MWf8ZMw84CzQOU2SUzske4bTJyWrRgS/HD5kIyCLAfTB85U8XdhcZYgmoFGj7qDPmUG4J2PEyNLpD+nk9JRWV5Zd9aaDPzi7xPNx26GwpikIuFXmBAriht2DEWP1gHD+xS9/HbFkTbGrUR8R0NGgbGDG2pEc9KQbFLpngU2RhbzAAL/XeCZVJxMui99YKtF8WZpt2Fh26C24bXrEW+aqSIJTYXaZzanJVVOKocdh4uOs8WyO2XLV9MxKtkHrxW3Ok8ff8biABTvDAu11NkV5qHBAV6/7z48oXWhQOh3FfnENDAvANQjAggsmmwMhXAA1Kb2vxRfMMEIa5sWNCwyzsFDjRjZIxdTA8WhMrWaH8qi6tRx5zU4CvAdrHfUSMGgePnxO+WKeWVJ5bmRISiHSqrF05sbR/rXA9Pn3zHjJ5cJy1hkrU/4VzuqRL8Htk9Rut+n6lcvMs49Y2P7RKd179Jhe7CHfPhDkLhbnz6pl5TDbs8m3wCqPCsXpjBgTjiIb/NWhDLNHmAntxLxqUXKiGEMbOTqeyMRZ400/b1g4Fv+rSsPfI0vHe63R+eIjB2HvnIUpDTb9gVDYRy1x/6Ci4cUUi8I38QU7O3iBMebyc7RYWhSckAeUVUZhykphl9JJaYZhh/qwu0G1fpUzaiIufyApTCA8frbNAUwI9bWVJU5tzOazdPHieYFuuDoR/5RMGGmRbLFbpawQoeE6/EOWDbJC3nrzGpUKecqiUbi695q+IMVYmtmDAq3wC/1Xc7ks5fIWR/DiKNzkrIxCWGySoEePn9KFS+eZfgrCHoqj1enTX/3mHu3uxApYRJxO7yr+TRxiUe9q0KdEu8453ciNHxerjNlGv2aNOXs8uw+s7sVKloW98AZJ3pSjdWVqaggVEYKcUgn83bJg3OH3h8ucBwc1BXMVh4FEiKsSVZvFvD+eJZVnuVSPzhWfUzoB6A4Wp+Tm73UvsGGBhjMmlDG39W6DhqMUvdptUq4sbSzti2MpHbHomfArj+KheDwhiimH3u18pUrvvfaWNGrRDCRBAhI06g+Frng0ot5oQBmlI0b0AuR6DFMRPIcUGxR7+4e0s3dAy6jQNSOOBTnseWCOSM1Ez1ooEqE3Y6GJa7TXA0M5vHQSvFWnSJIoOKANTqYeXTp/kbqDAWVSaarVm/Tg8Qt68PyJTot6+CYvdL6w3rlcggO1U9tNPxlR6PH4TczAjZqlsVhPpHJbBg+d38A+iWx7b5T6z8hcnl2XEjd+Q8PWoR2G7JthHSg45z/PNOCVfjJeIoW1AGYfPnBcGznD+Az5EBWqYYA3JgtCU0rkirqidp3coJyrUCGTZ6gGla72VUh3OJummjllXN4OZWMwz5YVgq7IW7avcGHdb4NnuPfoGZeZo9cqGnhwfnYqRW+/9YZaK1qsFLBSckBWmSo5CDoY0sb6IhUKOTp/bpXyhRwXvWhoSwWUeT/y28EANLUM3juRi3c5Pj6mQqlERRQxOe3rYRA3SwGBGn4H7pGXL1/StatXXW49lBiqbf/lLz9U11mClZyiiO6e+k5+TEN5ZIfINCbEiu+1OcMGnaAmOQm6uiyUAJ+NGWgBROXHs6pOg3uA059bLNLiXF5ZJ9HlygdTQ9IwscqVMVAPteDt0YIvd53raRDsQ30v7lqkVMYQ3tjDHJ8Ux035miY0nzmkSq5BhVTbBV4xGvZavb9I3ZHy0ehzIX3ytFPjdMrV8gX66vkxlRfaEjcaiSU/GIie9ELeww4mYDx8GZwNPYiYs++/8b6kYbI7Kq6oeKITqYIl4mrVaqXIkI9sJ8GGUW1rXiWqq+89fEzz81WpJFfaAwZAYalDCXEcQwqozMtBWZX0MlGrnoPEitvrpebpgXGz3e7Q+sY6Px+yqbrdAT19tUO/++LLgCcnIvcdXgDmy7kqqra1L9uUEPMFPV5WqUkXcd98XNSM8oiiiGkCG0uu9WsUlY9mOsqzh4ZGVCPMsK+mNI+/ZkqmxmWvfjb0du0BnMPhNEIwrg/Q6oZw0xyYI05j6kt/jW2o+s1j7dbb0U9HMA8yHoR6NpWhjblzUtQhqpGSiRHlk13aKL2gVIJxEv79aJyi/jhPW62LvO0c/KCT4j2V4EEjEn9CT57vMNUvenWCyS+XQgrlhN560wt7SbnEAR0zvwwyZfBfFIs0UA07HNOf/oO/q9wykpIAYc+CkrWZy4+TaxBMBW6azWrRixxQHNSdvX1aX13hQGUccBIh4FfccGfgvNs7uwz9YHwp7hqzVf/0xS795qMv+XPMhpkDVe6EOn30gY0JQN2zckDRDarP7JOYshEqXblWwX+JorW89si29vCjs0jkkxY8syAYfotmFBeWy9y4XAKgQbNo987equc0SM0SsYpII71ywdXggDsrXQVgeLinvlfrGLBcOjWiK5WvKAUaa7ZgocBT1BwUaad9gfcL1t7SMIGnvzh5yfEc7o9KBZorrtL9Z3tUyk+oNUIXJqmqBiwBi97DlX5+vAVkVmd43kSxYQ0vLJ+ja1duSH9idfU4I9iI+xJEvQ6YTsXbTFige5Lk5xbDhkth6dnTF2x9o8kIP4kFYXk+pG8sC/qMijzmwsdlkklkAVxmvtROVVyghcwe3mcJrh6fm6tQqVBQkrIkvdzao7/99Avq9Dt6j9CS9jgxM5WWU1NcOZEgrGbm2R4zzN5Sa/35mZaw8puoMBdha4I8/FuUh8tb7zJKFE+Pyk+Ti4FacOc8amzPuK/tlhmp6nb6phXEtBGR+Nkv/qGroJ01gXGXP3RPolMXFwcmEESJTAUWKMGFHsvlJSpmCtyGzw5gPtWnhew+5VIdyqb6oi4mCeqNC3TcW6bOsERDMD+Z+RAq2MAqNkvJxuXn1b/XWx3aPTil/UNk7Xg3+tKVq9QbIECLwpQx5TNJze0WIYwxgDPnMsgBztAPf/wBzze8CrbqdZ+KUDLcTtq/YUw0cshlMjQWXIKnF9AQqhqRouZyunUVbeNZvYIEZmVcwB1fPXpMl69dYQsPEFEPEE6rS7/99CHTGKM5B4QMKBNQ1GKtBUPhykdyPGQqgyTweAgVdIziFE3fnpB58uOKIgb9OMjJ7UJ5RxO8HtsnquTTtLlS5gpjTEWYVhkJOuk8YQzLloGis2Cs8wB0C7p1Vsyau0PpJghrPmx/mFU2lwMv0gmn67I4ZsOCqDFYYP6aDix5WxciOmwdU7PbpN6oF0nNy/RzlE1m6ajR46rWRGbMaYRokG2cON4g8cU9Xsh4BRo5b7q58Nn3X3+fStzVK/DGsFYaogKUc3J0QgsLoPlIuAYnsJlGCBQnM5RKJ6jT7jLP/fz8HO9HC9LiOhhh46Tw7EA5sM/KLJeyd5GhJsVk6FYl1j1va7NX2HiQ36PO483br1Org2KuAh0cntKn9x/T9sFuxJBwtmYggAsFCdRyRW+YtujKJUNRKjPrjRGr9PUbV6bMWwVRoe3lVdzIsnGjvw+fST9rvEmqhKICOXg+Af/1z3HzPdgDzmAOs5BMfEwdSJ3C6DzwSvzsF3+qeVTmnE9jWTbB0ewZebGIKaenLL5BzRLFJ2DBp1NZWikvceDVvlDdiqrWudwJFdNNt+ZgA+yPsrTf3aT+CBkffhIioXx7HF1oa4IdPqLXoGJFojcmKA3wfMV8nqmCUe3Hpe0mVfgEBCo1WFukrb3/vfcYxxRyKGx+UQmaU6IyRnc/MiWQOYGgpr4Hhm51OnR8eEwXLyLIp7o/dlsfWJUHwPv1ugM6OT2hlRU0iQAOjCycAdXrLbp/90vqD4bU7Ayo3h5wTMFhkKFriiKoXpuo10WkUIOu0pgahTSSVeTXORTWM8fj94r52sEimMUEobdQBF5fpnxO8HoLQrPgV+4Bg2kYW+f0PxVugYJni05xQfmsFzickaId2u3ReIZ1SfGnUrpJG6VXlEki9dby7lPUHRdpv73O6bq2p/HOvWGXtmrb2qw9ECyqUJLDNCUHGXq8XUMvdJpfREaJFixZSx+1HkUYytmzOEMo9L0BFmxwsLJuXKIrG1e0nwB6EkjGDASi4fcvXm7R+sYqJwewNZ6UKu5Ws0WZTJYKRbR2TNDdLx9QZb7K9NQJMcf59ww0JoHyM9+CA+TNOAIxmrTtRFRXdzyse76XaWjxivYPD+n2zZvUHw35Pt1ul56+2KFP7t939SK2hnGwHBBOtZqSAqsASJ+VKukF+bQVHgppu5fsHYMubCUCGRPD38P4yVQ6OU9dNOddtkTAjKr3imcihs+jEsDh3PZ8Z6aGOlI+XwfiE1NU6OM9WNjb+obvqIcpdNfjOiSuixwVgs6dTK4MitQwcNSg+Anfm/WVSgxpuXDAXXrCLAfkK2+3L3Lh0wipYDG9IhvSXBU9MB6+i6yWWI1RgWBeGo+giyTunwZWAqEewkRmOeHeq+trdOv1Gyo7ZLNzhS7CYDawUImwi4uJ7iPfGIfKxidimoOl+XnKoHx9CsqwV7ENI+OAYRNFWLBaF+bnWInAXUYc4qsnr6h5skvbR21qtPveYg6EPHCFVBucNUMag965UKSJMoA64RlR59jEctjMSheLXTd3IJxNmHprXubeWbO6P1bmCrS+WOR0S+c16+taiqUJa9Px8rMIfv2f4NWo09UUQE/NoXLLntM+oHspm5TAaybZl36tqqNagzna767TcJIVYjulQwAWv3W6Q4MxAvsC0c08H5CNwwzVOl225mFBM8SnWTEmW/Bfo0qOJzKEZ8eu11g137dUKNH7r39X4AbESJV7R4A4oc/oDQZ0fHpKS0tIclDYHRWxmgKJlEus6f7uAZ2c1Kg6X9UG4ipu1OpEggS/gCoSFv+gJdF+AeI4pV0Gj13OlbkwbihB3X6fFufnKF8ospLsdIa0u3dAv7t3nwbDvq16xHg0wYQKYVj2xSKUlo/beDtsOhgaHK+o5A5+ihqlPMsOEv426xHCoXKeA2Er/pQ/H1Gw3+01Qx3C9XaiJ25nzgj6OjkyI5Brr+qM3J/+HJZ97CuYqW+cNL1g1nWAaZAyiayabBrWkSgrVOiVMzWqZJpUYMpXWdbROEONwRz/646A7wWGfJzlONgWJlwcbmXPZAamSopAfgu0EF4n8mJqEc5yrvDR6zdv0MY5WE5i3Yigx0+WmSDNmE3MAdOFS4zOUO5rQvT4yRO6evVqkLXhLWMRmH4z42dY6Xs7u9Ro1OnSxUvsKVgWTqPVpU8++ZJ2D08YutEHEmUJAYUiKOTHg7MmVyDKF2nshLxerjwoBhcFdr0TsgbNOMEVSPLQEZL5iH7hUlAPr88XaGUenpTFaeTasKAJk8Ll8A6G8XrfDsqsqlq30Z3F7H9TzRwxP1Ix0wrYF4maw3mq9RapNQA8ItfjWTuDLtU6NWr0GpHYiegOXxwlG0g/FN+fZ4icwFBV5RVkMKlijR9am9Pv3Hyb5spV6f2qAX9up8kMrLKXO90OJTOSfSMJbah6FS8wiXVPJZnK4MnjF7QAYR8UWHFDEw3ailelCgPGF2daKkssxw6EQE2gHpRfaBoqVzJLFzeMsby2wj9gzbb3DunTew/ouH4aTpv7PhR6pWKKymWppnXnXCfGCcwzKoa+SYbNGs9D9t/06ciSzxSl9ktLfLAMwrgXH9mz5mzoufqmp4i/g+0Rb3BxNs6fRojQPNQRTf+apQ/sMLgDLf4Gb6yN6jqVsuiZadpNcnNXCntUzaK5tTPM2XLfbV+kzrAoGTURrFXGDO3CuDVpWsF5FkFJPWtozdhgq9Qmj40VwUt5bE7zY4kox9SeQXFqd/j5A4Jjv/veO9xcgi0puL0o5hpz0poKC1wrODn+v4euPdm8pg7qe41GtHNwQOs4BOwCmGhUr8XLDsXqhXHzxbMXtLd3SG+//zZLRwh75NYfc279hw5iEKtsQmMc+nZDBFgmR+NSVd9fJsRXiCoWrkLX3FKTfDb3XhP7YBqPrRMs8EToFvv3gvJCLGEDmTjVvG9yrTUHshxyqAE7sFXMloKkYpoCxIiAmCSoPX03Dmi654H1O6bL5QfKJy/Pg+FBhLfVvkTjSSoYT4rjQDcMTnleLUv/DNJ9TSHyHGoqpMEx9kw2F+F5mRpPD5GN54vDQn/IRpARU+kMff/NDyjHqZSIt2J/S0I6DG28f6fZYaGcTAPzlhRK5sDvDxmiyRWyNBkl6O79h1QsFbhng2U0wTIHOqM7hOcZPFDJSUrpkcW6l82uUA5vN4V+MB/QAciMwlyPiNbPbVCv3eZ+xMe1Bn129wG93N1xxWbOUHASUt6DUzDBcQ9iH/0626oNz07EZJyCWWQdovVFoQyUPS03lJMUpyaYpiqIy9BvHC+Qbu7lwm9ikj4y3pSCi3rR4VwpZh+Ldc6AXOV9dRKj51vd3CQtFheYhCwPLF6lI55zIXfM/DQogGLeDX7ABB1219mC746K7M6apWTbK5xiN+l64Oxoh1ajW1adDZHLPmvEW6jxkb12jopa98YBViheCDb+e999W8rN+aCJAoCtAywT78kMPci24UbjExr2e1RkuER8GRxZ0BojyLq8MEerq6vCLRLMdRgvkXmbUKPVom3gsasrVKpUpZBqNKZ2q0dfPnxOn919xM8CJZbptmjc70rRTbZA4ywaj4hwENpdUcYYQ7BtL6Q9jhhY57GNFwr/UCz5CFDgzqoSxXugTeDmMhpxSyYOP60JZj3FPF5ccauUDGfJDqJlqxhaY15BIdWnxfwBlTN1pqRWvcGB1+MuUihFYZvCQ4bIcfuE2n1UeMY7UYWHSb/XQIa30mWSDG+f8oLM25gSHuH58rs1DCB6o0OE1Fs33qKF8hwXSTF8mALVs9+3MGAODk+oWsnz3xz2jmA94DAm/BvTweEx1et1qlYVylG7h3vKqnxlHJ6TzJQ6QeqoXC9bDuLiATUJjQOqLOVF2NfqDbp5/Tq3wQT7ar3ZpvuPn9Pdx1950RZI+9C7gidYqaSokNfYzCu/kQAAIABJREFUQYjruj4HgYYIYBQ73S7+YVzUmpghssXW9aysmlB66Pq6jeazd6a9jGjswE6St8SjysgpMJO2et4sY8j2usk/N54zCr2iC10kntaf/vxPJhLRNytMjtG0FotaGGbloHgIMM1cYS40ijmTpphq01JhX6pbmT0bwq1Itf481QYLLiIevq43FHwgTh8v6t45gyIQEvrkUxkXESTQwwCRrWEGvSkKsx5M9AYPibkB3cE770HYC9eOeA+wukWAwuLhpiIq1PGZfq9L+SK8HX/nbrtLT549o0sXNqlcrmjjkTBsJ+shGDHynsf08tUO7R8c0HfeuCPc9WNg+EOqN9r053/xb2gCeuFBj1LtBiXAIV+sUKpQ4BJ6Pu+cZQIBD14doXbAvFtcw29rW/MArjBlG1f45kGZAIsEjfx+kr2VYJKz8yslbsTNCtmCqIots/J3HpJ8H8HiNSfehCoHJUHtqx4Zew/JLs1nTrgFoHhvsORTHAc67G0yrbW565hlcMlDyIOkzB8mfWI+EOoBKrW0eR8WxzAdbQaGrbL3S2U+RXjLHWYG5oI4iFMYXOHtCwjxe2TLXD9/g5YXVkR5gyyOTXGXTMjr3O/1eW7QEhO1JJITCVqFAXsHwO3R1OSzL+7Rhc11gdWUypkbkWuKJxezqQAXznzZ8zznegZQgMXvKG20lAJZqJOhTM6f36R0RpqWT4ZET19s0a8++Yylg/PCTXAFbjhuXSwIVw4wfJ499QDnq3OUSnCHXKZVbrXRnxkZdf7QyrEO9rN58sF+djGomVi7WTmaEePkpe3TMG7gr5FVnl7raLaQVzQ6mkkd/a/K5MCyjUJAgWEwI1jr4lsM4zh3OxQy3iLzD6CbFdhbaYnK+TKnT9pmxjhgmlzMHlIm1dOcc3nRo+4aNQZVZZoMn9pOtLbHM9UY5HFH1YyTlA56cdpUZ9aymZz1F1iHNvlepamS041jwsNVcarE4YAh3kSNFVS6vvPu25TNZcRTUWhHYgGMnApvB8M7AkeMRwPKghFSHwyf29repk6rRZeuXuHAbfgl7yVS1eAIcOEjsAXr6Pz582xFIeWyi9z6p1v0q1/+W0qPh+yOpxcXuRy+WEAGVJIx/ONGl3oD6W5kQQumKVa+HxVtevBCVEvhuKBuwmeK+H1hwewpyz4gaMJ7oaPU5kqJCrmMKBm1zhz0EqyZWOyq7FSYi2D3QVrnGXAt0Ig2iluUS7UonRSGUUwlKDT2OqvMLe88GKa6HtBufZdTKPk+uhfsHcwAiQvmMDMjFMT2LGwJu4D2rGrykNfF0gGnSQBDy5QF1oRoY2GBKvkqVedWqVQpSYAZXaZUcbNw03UFJ06z0aZyucDVsHLex9zIhEV2Ks3K9t69B9w+EHvGsjks8wY3ECZjSeth0QoPlZdA5pdz7hnOUYkh7hLHCKACUKMCobx5bp16fQTF07Szf0B/89Hn1O42I3vfKUV1izyUk6I01ykQ3b52m65evELlQsVRmiMo3Wg26fHLF/R06z7TmTilG6mSja2Hs6SD+pEY7Uv8AUMnN4yrufuZ7Ih7rCrQwoSWqZePxXw8dBNFKmZ9zv/OPExVjD/7+Z/ydjT3weu+qIjHy1S5urXAmyzMBy+k25w2uZA7olRiwB/EeGjrBxf5uLusNXexR4tZh/a5QAGbrHNI9lkvF3WGZl911jVnfla1PzeKcPCGfFcqFdmyFxwUM6iHiEswJdlYqmnlgPQ4v15JpUyIj8f06Sef0tLiIp2/eMFBX+YNmGLi/6rQaKP5+PYWY54ba2vSEGU44h6zj37zCdUPdykzP0+pUiHo3CTW/+Fph3ZPOp5t0N5JYYiIogmFeqQwLtxK09kH9qzxBYtmaiVoXoU9aBJCQW+YtSA7YnygsI2FRvCA4ZrZQQOtwXz2mOZyR9qYWz6APdgaVumwu+LHYCt/TPVOnQ6aB7q8IkhVrbtrnfWvp9sZHwY3xQ6NHjFn04lSnOZmkbny50xiSKY4nZ7X8+RvjsLDWxev04QAgSVpcXFBvMl0UpkqbbtqZg5YNZW0TwKt4MEZ03gwoi68zUKR0yGPTk7paPeAeZ3YBVQPhGU3MnGUv55luAsviRfr0pkg8APOaIPMgNsD4tk/OKLbt2/TsN9nBs5D5sl5Qo9fvYgeWo9z6LmYUCYtUM67t2/T7Ru3qYBiv6DzmCEA0lhoRLsHR/TFo8/puIYObeIqGsghTdbllt6Y9GavyKIZ6+ZX1RkR3q6Oy53oTnDZOXZZYPSFv4rLI7e9gjkRETL9fLOfQAz3xM9+/ie8tyObLsCLYJmCgGyxhI70RiUsQ6JB92b5OQt4PpSaYd4fobr1EvXHwoTIEI4mKkyJ4VA9BsLH8qnd9ZHrglHUnfdQj7HX6TUGUWlQzSbSLEg1viKPZVi/7ILoSbbPAdt8653vuL9LQE2rHJmJTxQAU39PiPrDAeXRRciauSSIqQx+/eFHdOfWDZpfXJTcfMu/jmFXArUgADym7e1dqs7PUS4H6tsxdftDOm106POPP6GFSlbWwlkT8oi47rjeZWEPC0tuFbXW40FVt6HcofCnI7Q0ZJYCzDMY1/6mr+YE+EI5S+eWy8xVLwagCLq4EHfcNXr48ExGqYAXxedwzUZxm5BlY8FFK5p51rxJg7FPaZUXn9Bh85iO20cxYStzYp6GeCkGn6gvaAfUaBVMUXoN4AJgBjOYiInCMPHA37RwMc8uhCVBa/Da5dcpm83TaDCidqtFa8vLwoQJYQ/MHquhUKIGyKgHqo9+n+cXFcAYG+maIrgF5B8nJvTVgydUKhdd4RSfX0vB1MblPEsotlISfBPoAuinCDFis9I4aM3UyZJvXzut0aUrl/n+4NI/bbToyfNX9OmDB1JnETNA3B5NJLlz23/yH/49fnesO2AsXm+TX0piiLtbNflgNKRff/Jb2tp74oKrqtEjJ9vsL96vcYs3ECXeIwzy8y1dOlQcgWEQPStmUKjzZF5k7LzyOQjksp2fULE44ycuv/WD7iyZUf2zX/wJn7D4INV8lYOt4KgJcUM0aJjLHFM506BUou+yTiDga4NFavar1B8LZ3bEzfGIQEx8Ton/6Adn/VlCDHE57CYnfJdZwtw+GlqK8Ym12MvUwuuFaDDyxnfu+A2qRSvIyuFtINqP8+2NCz+byyrkI38+PT2lo+MaLS8vUqVaCSxXmzmvucXiBdPmmD777Au6c+eO8KAjMNvp087uEZ3uvzjTA4IAq7f69OqwyV6Gt2aiaz9jut1axqd8lv6NPvns0SAAVqp5JkDjcv4z8oeN+4b3klox7ncQFsk+zWelRiOVRKs+2dUwMo7QAhBxIS1vsxx1WPFIo0RWCb+P5m2KYI1b2rLHQjke/izPFf2csx31gDkIyCkJj09Nf3b6gMdn8MbFmzRfXuDnh+J/8fKA6vU2fefONapU0aFNLHdeBw18gM642e5SqVBkT1TgL3mOMbfWREJBioXmi2ev+OdsPkcJ7oAFCzjBcZ4JtyuEB6t9Zy0vnYnclJcH42gNIXB6psNXGxENWUDvXZ2fp0I+T5lUitr9IT17sU0f371LvX4vouzx7tVKhd587Q6trywzh9X59TnmxWfjyloLOjpseV5pJiQJB+z1drr0xcP79GLnvlTG66ROnYEZwtXmf5b8D+WHt769XArPQjjOrDMSVTbmf0S9u1mnaeYzeMcuun8lQCsPCPwdAn6ljICPT3FC4VMu3aP1AqoMlb6Arcc0t/YDvWt3hAbG8XJ6bytK8Ygdppj1bW8Rs/Ll7Oo06t+8YFCRPiWlZx+YOL7M8ljVp9xDJ1hPoASL5NehdWeKZG1tlW69flMKerDRjdOGm0ILtJOCpY9UwUSSBhM0b8i43qDIt9/e2hZKYzQrSaXOSFu0DSwYdbfTpcPTU1peWhZh3x9Ro9Wh+1/epQzwafWkogEcmeBas0c7x21qdQdaPOJTFuWKAJZRKcVTEMtqctdGGiVo0ZWIzAD2Mm9AU2A5kynBPO+rC0XXC9QcGYEHpWqXBZdJxIANM5Ma0GIWufIH7qkh4BB4BWR42l90ngI+Dx75dr9Ne409reiIC+hQjcn9w/uawHbxCMXF3ZoHJ9kbGl6UsDAN6JvtYIfj8T5zvEiyFu6k6om+fuEGLc0vU7/fp9ppi3YO6pSYoNnOiOaqJbpz64qDc3hHj8d0fHzC/E/lYpEajTZz4KRyac0+kfMKQr90VqrZj/aPaevVDi2vLAt1AgQ+F0ZJTEC8MBH5MmvW2EXaI7LnaqY+13tpxB1zyj0fRpRJZ3nfgyp8kkzR9u4h/eazL6jWQraUrY2swfXLl+m7b71D6CR3YW2OlRXLJlVouAaEbq92dmhtZYXyubwT9tIaVJr71Jsd+vCzD+nweIuVj62Hyb74dAu0HbRUjVntYfA3FMLeig8zfPTExKx9Z2Q7OedFd9xQdpbzGZmSTlnY/FnwPziNCVj2lWyF5ovzlAMtr3amwYdBPrZeeEnZVJcySUA1MhKoASDg28xRI9aqjy5PGdxyIN2sBtZToJa8cJpdxRbXag5PC87pbEvJAhpRfHnWeKGAVyniN59l1TBsNKHNpXm6/p03xS1W4SALpEI7yd/JgRibsIdFYmdYhP3aOZC/2fyIZDXM2AtVCU5i454cHXFGD7IoYL10e33aB8fPq6eMSzqrQXPMQ83f7g5o+7BFtTYqFuVKE2ShiHZek2YqGJwxpQwM/1X2yW8az2AJsBmfWyrR0pwvXgrkJc+B9TNlwavQCojxANcUMw1KTKQRiLn5W62rXAxlKbA2HtInd+q7UncQq0iUfenXQ0Acv548JwbY61oybBRUY7vnNpvkjPF47Mihlg98q/GIaI7K9Nqd23Ra79D29pFsTwRgR0PqDhs0pA59/867VK2CC4cIsZ1er0PFYomxcQhacCPVak2amy+zy8l7g1trjujw8JQrwlF5e/feQ6rOgXVW2hhai0eGViHcmR9HDAWuKgGRDsNBWnVlnPZK/mdQDgwfCNCT41O6/fotarRbVMwX6PCoRr/9/C7tHu4HOm5CP37/bXr7zi2qNwZ0bm3es9Nay0Qi2js6opM6sm8m3I1raW6OlpeWGLZEOjH+jbiuYESHx3X6fz78K6o3T5jfKpsDb5SXTSIwvbwwFyD07u08+Xwn2S8m48L94scz8GfaUnfnNVQmwR608Uy1WhyF76f/N+v5ArHo9l3iP/+v/vtJJiWwC75SiTGVMnWa50484KiRF0HhU2tYoUZ/npqDigok9zF9WfnZW0LTbm7MeJ+tGWxYRUPC+GGcN2iGYR+Fj2Zw9MtDqv3ppGG0sCK6ePJAyXaHUu02JfcP6PwH79P5d98WYaMBXCFDw6ZXFcBTBw57WPfwnNJOMYBmGFWw5zc3InMW+rEWrHSY7XhCW9s7tLwMqyvBQddWu0evXu1Q42hXKhwDIa571ykPtF3cP24zQZelW4bei6xdmBfskjIiCx1ZQ51Ltw76R694Y+Ml0YwmSeeWirRQKbicd1YkAWYfKm50HwNJ2ULukNN4rUlIf1zgwCsyvaAOLTaOlW3223TSPqbOoMPK2bB88+hChWpKyL174N+7wxYxTLz9/m3HiwoHf1BtzuPYZQhtjfa61D/t08L1q5TOIf6A5jkD6k+6NJp0nPV0Yf0C3bx0g7tQwfqvVCpCQKlYNgfpj2u0sFAWTJ6b8QjMCFrsVCbNKcXPHr/gfZoHI2zg/CEwLD/Da5UUzsRICNI4GYFlPSZKOO45Q03zFSRoC093Qqcnp3Tj+nWuMclmstRu9+jhk2f06QPhycHv3nvjDv3RB+9oLUiSacGhTOBd4BHgzewcHrFXC35+3Lzf69Gg36PVxUWan5+XXsycWixssKBWvvvoMf3609/ytgdBIEjW8E+IC00c6Z4NUljVbIsKPGfETjlhTrqL7FJ4IIxJRUjSVPGadnFGSZgw4MwzvcrMEjvzoShV5WNwssnk/+K//jNrekMbhZdMY5DkzgRyBSylk94au8cjJvvSP5lNZWhKUBTjhEyAwKhMmOkBnGWRi6UYnLxgck0wiHeses+CsJFCHF2fQHEEukS+tXcyQafwjrNU0XTh2QtKdXs0yWWpd/4cvfnB+7SAxuBcGQjqXeQwyyaRfW2tEaUBOPrKZgJoDNw2r169omvXrzgBK68atxJEiOEQwLL/7LMv6Y07r3PqJBgum60uffHFXSqkQI0QZKzwZpI0QvGk0URiRIe1Du2dtllRmMvsBGFo0oeT5OCaGc9n+EugAb5pPDCJbi6VaKEqwl63mggDR0AngdFzpW2ayx0LtKK59viu0V+h3e6665Rt2wTCfbu2xdac3ztelMrt4llEKi9tj9g+CyuurTgvbjzotRYQD7ZTJDYVCm9JXvG8KZE8/VCAYNXHRIf3ayywVq6sUKqIeZH4RJjeindCHcVrF27S0vIK5QDL4H3Y0BDee0Rq4A32Oz3KonE5jJQR0m4FCoKgB0xSO63TixdbtLQwL/dxufVCiSCJOMKVwwpWq+a52YlCOLxa2pvW4ghMezEhzgBaXl6hQrHEngT2MvrS/uqTTzmR4Y8++DF9761rlM3kuNIasB/HIfhgJajb69Hz7R2mCUH6J7p+NRotJtQDdHV5c5OFP5g/MTbejbPWBiM6Om3SP//lv2IiNjwiirWQv18qSTGa+wozBR2U6Hl5nFSaEW+KyxcPapqB6dy/6dhZLG7g9lMIL4ePyUNZooWTHoGf4EVc4n/8H/7LCSz4ShoddeBmIXMGVnyVGv0qNYdVGo8lIBPiwFMqLnijEBowiy20wAP57A+6RZ+97I14CN6CUuFlWFTI4Gi/CwWIjRtkA5ksj0AY9ncTWsDcD44o2WpRstul4cICTaplGpeK/Fzf/+A9zpnniWGWTNMZTHfl3H9cixZ1OHw4JN1Om11s5gtJJmhxYWF6KmNVo2KZTahVb9Bpo04rq2tc9QhrbG//hA62npi+8gImsLDtPVFEdVKX9Etk8FgutfuwSl0vmHQiQ2VodoUGyZ2Md+5csIBnjFfOp7l6tlLKBbCTbkoUQyX6NJc5YGueu5GpqMc+PO0vUb2/RN0RIEfLOkowb02tcyqWvNY4eOzdw1VhCMhUF2dYWdOUQFr75ij2S9nkztMKTnXElZ4VcFbX3HaJBZNDbecFiN8SHEB2FCJxGCAsypKVeO+1t2lpEZ6fWtlcH6IWInreTogOD46ZPA/NSfhcob0mcu7BcJlJcL+Gzz+5R8tL85RKZbQrlgRqTRkLlSEsffm90u7I63GsRb0A/pule06Iyx4oSa12i65du0Ld/oDvfXR8Sp/ce0KVuTV68+Ym3bqyQflc2ln2wuZJdHLaoP2TmjS413aepzUR9GuL87RQRU/dJAdmudkQekYrIyzOIaDMv/rdl7S1/dCdFcQaCnn0GpAmKWp+RI6FN3NmQ9aB46ef9zQxDpmIKJAg60fjh+H6ByFDNU/kItln0Qz9OJwT97zt2RL/y//8D5wBNJpkuPDkoLtKYJ0MbxjEyaIY/QzBOks9zoIHItcF+HH04LhMtgD4iv5uSmjHFJM/4Jog6IFaMXwDbgwaDil1ckrp/UPeUOOFORqurzrYyubhBz/+IbuBPPE6Hv9He3Fyxatm5qCopZAXBsW9wwNCJs/zJ0/pyrUrlE6jKMtFVSLviPlhCgPlvH/08CvavHCRrS9kNYDh8vGjxzTqtdQ7CPWGWvZBSTjGqjd7tHXUolZvGGzmEC/z3oGH47wbylvNOIWCebZIg7MjeMf5oKzKfT6w1WKGNpfL3FDFdUECtUNySPOZI1rI77PCtLlGIkC9DybKDTZELO0KAro37NNuY5f6Q2RyGGTkITkX8LMit0B/RZV+jIBMYzMcF7DTE1pd9m4zPROtDwjyjQ2vt7mTefQGmCQ3BEViM9LpPMykNr15osHzFXNF+sFbfyACF0YIezgCqcAMx/etdodJ0DhdE3xOeBZw5PWHlELRVSJFr16i2K9N5UpFCM5gzKAgVtnQ+A3xO5wBbnoe5t6LJykuroZyNS8fMA7+1ul06OqVyxxcBQvu4UmNnm+f0DBRpDvX1uj1q2uUz4KVU1qSdgc92traofuPntCFS1e50X2706NarUHlYobOrS3T6sKitP3kbBzxVjhAOxhRH02HwArbH9CLrT368JNfS8GV5unDWIN1D8I1aZDnaTFMWEb2ixmWTuGHxVjRP8YNDDOcI+M6FWNGj4fDHeQcHO8ASIzB1sG9A7HC++2f/k//6aQ9rNJxb4V6owINx8JoF2LHzgKym035JcGDGe6reFHUyp/xtAHGH94nxOlFtfmpOdPDiCI+oeSLvk/8Ovw8HFJ2a4eoLS3oBufP0bhUUp5uFZyccwwCqhT98N/5geD+2MywbsIKDX1A/g/L/IQ0HdfgKyCGB/cf0q3XX5OMkymnyz86V7ZioNGInj1/yVWzaCICCKfWbNPThw85WGnCNCJEQoucrVeiVrdPO4ctqneQkROdoimBFO4DvtibIE5ohTs2OpwPDBk+KU4QLZRzHKCF5YYvxIlW8tscK0IigNtmE2II8aS3SIMJ4kr+gWDJH7eOqTvs6rxGs7BCAc1z47iXdPSYt+KQOzt09r5BIMwOXXC+o/MeBNYi6xH3OLlaWTtwBSZhxMjhhQwDxIFymOXq6zgQjN+78z2qFFBVqzno4gLxPQFzINNpf++QlleWROEzXcWI+r0hF2YhY6fT6tLDB49phfvTCqEZ3p+5ctRr4PGN9Y/ZLaWiNsXSn3k5xOBhRaDKQerj2Lu9fOmS4OrjMdM1vNg6pN6kSDcvrtIbN9apDKiJJnRar9OnX9zlFFPuPpVKUXVpjU5O67S2XKGbVy5SQWtOcLbALotCPHi/aESE9FIIe1TX9voD2juo0a8+/ptodS1J4/dqJUU57j0QGJS6FrKmofBT2yx+rV0fpLRHRGfEeFDvLJAB015C/GD5GIHbi7ZvVXCHhoQdm8R/90/+yYR7aca/4sZmkMkQAZqmP+kjBYEg8IcpOjNTLo5OROTwhcL5LIHuPhDlu448XlxJYYO2mpQ6PKZko0WTSokGqys04f6eM3KudTB02vn+H3xX3SpLR9PmIFxQJXwz2DEo/gRpmjAzysu1Oj1qN9u0vLIghy0oy/YbSu4vNAHSa7Z2ckpLy8vCcNnrc7ef3edfuSrCuN8ZV7T4Gc1Ndo9adNzsi7BXgcJ5Le6do1ogtOTD5wtxaDfPQTbDrPEgIFbm87S+WKJyfkTVNAKve0wcZ/ocXmVzgIrXdU7ttffAXDX7LTpunVCr78vrfZqkzK/kznuPzRaTrwve17+lfOedY9m4Pp4Q/N1NqodQInCPworm2NhzSIxOng/CVu+gLQ81yK8uejx2EcYe5LlMU8msx7NBXr90k5ubSApk1JrCWOzh1ZqUzeU4pdHBeWaoaX793S8e0Fx1jtMvOfcS7wBGS1j0lgygBVSYFg6dskxX+guYyNoAx/YXZ1phP3d6tL62RqVSidcXQeW9o1N6cTChKxtVun5hnvK5JD17/oQNGyiF09MGDcdJ6vVGNEml6Ma1i3T7BtJN0VBd0iwh6GHBe+imDzuOoVR4EWCGffzqiB48+p3EtJwAR9Fwgkolxe+D2FFY0e7liZt1rxgi8s57BoGu8B+PeHWsTi1aF7W1Y2dS9mjUHp8V/PdFjh4sSPzj//bPYvZd3EqPZtTY/pFN5tSJHC790fGLR5XgLLWgkx2mwMn3swzGiPCKje3mLn7PUKAFWFSqVqf09i6hA/RocYGGq6tIlwk8iGhmSvjwxWKRMXtjr3cxfD4Miq1x0YsctBTzhiv1bDJBp6c15rQvlQruPUNtbvNq2Tiw5FGABRe4WK7wxm+2+/TpZ3epgLoHrfIMN5UXVPrkOkGwdPZP2nRY77LSiG8bc2vNgrF01ClrIwjCRIV+xB1wbrKNhzMEYf+dzTqtFE/YqhecV2CCk94yHXTXaDT23bxsxGfHz6g3QG9Vz6M0JQgDEisLfIZpwSbBWdEFAWGDSHxjlCDYrfXBhms6vN3lqgXVw8HEsyWNdFhNEVWNojnucry5wlqFa2g0+spRJU2zIHkoEpzlH+LIAnv85P0/pGQqTWMWWj4lhxUAgpVddDBrU2WuImukigZBTc56SRId7B/R8fEplcolicoqlMPpliiwYgWWInQIFctEq8iVTkH609riSvc3FkK4dDhki/vy5cvsqaLP82mtTsPhkBU/hHc2m6LJoMXpxcNRgo6O6zQYJBiG+skff0AXz5/jrQMLXiAb6RfNUA5b9rDm0Y4TygLZOH1CO9JPHz2ho4PnEdvIFGi5lGRKBtcK23llYQq3SL8och6VWbJH/NlzcR77feC1OY/aiXzZ8QGg6n4yqDKafBA1YuIeoZkEIuxnCUiTHN9SYEck+VmfiaukM8W/1yQsyMLgafiZMwS7mjtT+DcCrcnTOqWOjrkF32h+jv9NskEzkRkKjNcsuBcqXu985w5fiZoDy16acEs2mHbCuY6DjIAYysIZw1Tk/+jgkArVClcRspBxZqTPkJHPy27Bxv/k88/p9muv87joSHV43KBXj+9q1WgY1Q7k9wyTApv+qN6hPaNNmFL1gclx5vp4VTzTuo98zo+Huo1itk231tp0dXVMWY55SC8ABF5rvSVuJB8ua3fY44rXk86ps8S8OgntIXtvn1LDG1uVUoACOo9Gpke9gdi7+jXRo6KbIBLfYVhEvQj7vN4vPq3heB7DlTflPaDZPvbyTrnGxvO/l6eX/ROYRuo9vHH1Np1bQZtLHduUswb78dxgT10/tyr04jp9gDkg8PN5FCeN6ZPPvqCN9VVKAN/nOIZCOYDk4cXiGTTQy2PglZg0TefeyNGsdkI9DVz38uUWfe973+VTgSBtvdmk3d1DOrft/V1pAAAgAElEQVS2SO1ul2EWMG626sd0cNikWqvPbUN//IN36OLmhqZVEo0ABWlA1tIt8V/G6YdDtvTxXuCPerZzSk+efkajcT+KQACeTSW4QQqwezPsvbz2+8QL8ng+VCg01TVU6NbscRfbCtfVCjx1DwU6QkWZ2vMWK3PXmcc5fVDDMyTfJyjxj/+bP3MU6g6WtWwC/UR4/KdEQTCqZDUo5akqe7H49VCeMV7oxEQ2+8zxgupbN55PPbJtKwEvtd6GA8rs7hOs+VE2Q6OVFQ68Cm4aVo1GDd2ZngoRbV7YpOs3r/ERA3kzBxOtgYnclAWTwDAJymczcgX/b0Kvnr+kzc1zSPSdTnEyvN+Cs4gfdLt07+FX9PprrxHy8xGYff7sBTVPD/j5I4yLbj0kBZR5ZAyi0TFRSbt91KJ2T9M14xaiTUME1I/lrjrLPr4jwuIhgxzGlE+1KJeuUz49pptrSTq/CLrlJGd87XbOc+CVH13HHY6GtNvY4yybUMCaGyvwn2YnBEVpPlNmRmqjuoa/z3jOO5jhMbgAdBDg/6bnmzUeP7NZFFo1LJ6G19buffVceyjHO/EuQD2Z0GJ1kd6/9Q43AmdlIBuUoR0IbKbG7vUl1x1FVyrdgHVzlSsMoMSEXr3YogFIy9AyE1QLzHMjcT2undLUTFMEQHUQ9pMGV1gDTdQ0bctxYlTdIivohF67eYNyqlja7S4HTy9trDATaa/T5+LBr756Rtt7RzQ3X6H/6O//hOYqZZ56sdxh0UvmjUuxVL6o0cgEfZ863SG92q/Tk5fPqd3cVlcyalRmMwmqWK9bm2c1xEKjzNVeBMmvTpm7MyPSw4R7VIAH8srBNLMybMLMr68Zz0Gn3ombBiWJ2LJ3dkFEHVgmxQzL51tY+2fbh+ai+PZzMw3IqXuY1RzAR8EHZ71D6viEM2tQDDVaECueg6668cLPiKDxoIYbOjiE9rsbN67TufMbUhouYS9ZWBNAllmkhwqHyXTPcDKiR1/eo9tv3AkalahSUsXDZ193B6yrg/0DrprN5bJspaAI5cWzp9Ru1txjOgs7VL7B/IT4fKPVp53jFjXaA3mGiFCfis1P3yO+YCxAjHLYj4d5yacRdEX2h/Q0KGUTdGsjQbn8KtWHy0p57QFyKEl0h2p2G9qAXLEDOTlnhovMevH4tbfIQ+8jQPKmssq8xe29BI+k6niqkEyZC0QT/m1qOtVzk+PHsZwwtdaN56Gp+Hj86oa4xYSQGBbRBcEzIUb0gzf/gAr5gu7NkXiheAZFGLBmtXqLypWSIGkKs4wHY+HF/3/Je7NmyY4jTcxzz7tvdW/thUIVCjuIHSAJrk12j0YPYzKZZHqVSe8yPcr0NMNeZmRjpum/02093U02QaIBECDWwlKFWu++5r6eTJm7h0d4xImTNwsk50W3G6x7M8+JEyfC4/PdPQdwdFyDne1dWFycZ0M94rwNp+RyCERDhPycXUsMgHLJ8XMXPUUrwF8TLSBTqWJ5FhS+MLKqN4C9gyOYKZepdEt3MID7W/vw9e078MrzN+D7b7wIC/NzdL+AO0rvlCVr/mVpHiV9tNEPAQuhoX/g4LgNX927B/XaVqoECy4Qui7mqM8tx/WbE20EVT9yypAiravVtPRZE3JWiZsp2rJ4EcbImzEzAFSOt97yFL2oLzWM5v79X/+tx4v0H5MkeqON+WUQAmuCXoyQj+hV0g44zQHDF8r8WwPcYACFVgsK27us5lYrMLhwnpKh5H1CW5vsk31fmVCMqY0Bnnn+acDaOIlhk2jGsc03jGpCoZdJjssMU89Z5tLtTge2t3YomUrWx74Xcwu6FqV1HAMrY96/9xAuXblCKIJOpuPjJtz5+iYRqI4OEDbqmI+BQEWR+Ah00qJkf9zs2XlF2FyUB9PsUnHkjlIY/IZUYqNaqFFMnvs2T7WXVpYvwOysLvyGfXWH0Ow3Ybe+y7YApaEImlnaCAjT+nICTc/jDPo7u78q+UK/rT5RoplqRPVCe1Xkgtk/71JHdJZZhedKFsh7bPiOKpoodZ1o0cIIzH4/fv4qXL9yg0wkpFFQPoihEtOsBjOwqfcBNR3ha8aDEfR7AyiXi0SHn3z2BWysrzHYU30rzKDl36l5CcVlcrQNgT1pE1z0G5OehIlgZA7X+GewRwtYMkC7/RV2rmKD9OM67B82oNlsw/7RETlnX//ODfju6y/SM/GxdK0Bd5LuJWnKmm1Yosez0+kM4Kjeglv3H8Lx8QNrChTAxtWgOHuTWIXh1MYSZjRN58P0AFv7LH2DAEfQGmIN90qP4WGis/qkI4EMUITPn0CyKcs8KXcI9vrFU78rKcTjaIYYY+Bs7aDBvSF6xMA7xtD0eeGDEWYPIqaMoHz3PuQ6HVbxLp6H0eICee19R4ebBZ8J3wSkm1dHmd14DM9953lY31gjEw2+AzqU2HSL5M0dcpDUk+GISvhi4C6dBSx+trUNyysrMDOLTUzY+SYqOWcYYgmEDoVZYsnZs2fPkiqL2gGOh4XQPrt5G/ID7qaEP7bRimgsykkYk0IwoWr/uAN76KQdkhfZzsESlAEM/Jt7q7qRLNjbdnCObLGBfDnfMH4M1SAih1mv52CuWqUY+/lZ1nZwP0/ax3DYOoThGGP/3X5wS2CmEptZq5qBiOlD/CE8RVfASswgOgeA98atuTb78BuiiYE1NvrR2cPaJGkOuCslzQtGJjXmiNYbwEUFeURXukEUTEdlrNHx/fK+zkGuVHq7vzxjMuVZOcEdzDPzZ+GFZ5/nuajmMFgnB4EZbfVsox9TEx5iCPgfdjAbDqBSKZEp5vObX1PkDjbs4abiYyigKceCveo/S6HrIsFzmCSG73Dgi/lcSieg4NHuwhPXHiczJ0bSNJsdeO+jr+D+gy0YDvvwf/xv/xOcWePwT+nxK85XirxJUCAaUk/d4QgjcbA0woALBDbbsLW9B5vHNaidcDVPI/6Yk8M1mAToMfQyLqnr5LXAEatAjSkmEoUTwUq5TUf6eLNzkqfBKF/iZxpOa7v6cw/LNdhrINYA7iblg2Qo9Ka4lF1OX9UJmUNKylEc0wi5EgRhltLJoEi0+WaTTTVYDGl2BpKVZRgtLTKBqZfSmxibu37/8Hd7L3baqdfhube+Cyvnz5qKl3TEGZNMYAm3WOPaNbOVsgpnArh96xZce+K6iYAgoz7sHh4Z9R7tpQBLi4tQKpdJ2kIwQekFCRUds/VGB+589TkVwPI99k4Ydu8dkja/GaWN1zqwc9KhmiF/jJ9KsUGdofI5nJfbxOGoCv3RLLWjxHVcwKYlZ+ZgplqARrcOx51j6CdYmE0I16cQa28OVU5r09GhW2Znvc0242mAJKILPs8aT9t97CSDcDE9noEL7bqTdwgZC1/qkqnE2as1XRX/6dGz7JkOw5RnlosVOLt8Hqr5WZhfmoe1M8v8usZZS2YKw1iQOdWOmzC3iEXp2GSG08J+ydggBwWSo8Njst1jYAL1sKVpGymdBXqS+omn4c1IUmTf52qZWNnSmk4pC5eHQOkXSzM8eeMGNURHfwGaXD749GvYO2zBz956Fa5f2aDwUDwLuH7og0Kapb7LCPIYeYNO2D4CP4I9h1je22pDo92E7f1taDV3YTwepkyACPRYKmF2Pk+NUbTGTwKNdb4rgsoCWMPMxXkrGBOylyyQN/qWMgmG8fdG6DHCrjtknihM628NBOpgE1MhyT5yARFHYMMOuV4ImnZs7TAQ0BfnvDhEgxr6lniJCtIx7t4LoH2426V6NXksdFQpQ//aVRhT1Iu5V5lEUtxabaR5nMUnaaLBczALPhpB8egICjuY2TmGZ/7HfweLly7CkKJvWDIm+qfa3yz5CPhT5qzZQtQ+7j54CBsXzkP9qAa7uztw9swaLK6uUPSDJQQ6iSyxSyNwtK9iITNsDL19/za9pDTZ0DqbfdcwikNxVYxBrrW7sLnfgk7ftW1L635SZoBH1VImS/dYC2UEi2U0mblsRJ5+Hpp9zsR2wITtCIuwtJCD2uCAK1GKlC3x6QZcPQelNBERLcigoXWamTG0lM3461TL0MFmq00qMNfjSe6DzI+Xz1F8en5G8g7Gs/QlNCfvKwxCva86m+L79Ustqz69sfnh+2PHqScuPQVFLG44QMabh4uXNghsUZCg2vTU1o8b4Ugv4l6nZ9oRGq0H/U3jhCRztId/9PvPYH1j1VW2xF7LZNdHmkc6QOHK1M7BZUdwJhs+TgFDGY1/i+6TSpqsxa6srMCZ1TPkaO11h/D1nXtw3F+EjaUqPP34GTi7vsj+DhNHjxI92eTRlDNgG/2gN6DkLLTTH9c68MFn+9Ds7MIo2VPnyjAZLEpYzEO1moOZ2TyVSHDKsAqj1Rti9TT2vQg+ePur7Hc69NJK/B6uxYNK+KSF4/vMRrRs+VREOkeffliozNfa7DVIOAnEvW2WNDxJYvbWSkA/5tRQQBTTKuw4SQLFvX0o1BtYTQmS82chWVwke7zdLRHalPDl0EZLj77KFtVUsDjUwQEUTmoY3wVDTLhaWoJXf/Q9mJmdpebiTAMJp7oTthDU03foJCtTyBqr8UiM2Cgca27PzVQp4oGlKd5gWXeUKDiaCO2YCcIoOaSwScmDew+gcewImIiO7Lm+JCBaEQ+j6rObmHyM098+bJtyx+mdknu8e9VlKMWXC20o5ns2lJEkwlEJusMFGIxmPBMVjjMcdaBY6sHc3AgKJuzSyiV2wsRWzJMCe7jiGgK2jqdHrrXAa6QiWWPtlFZr7wkFco0nOJkrlCBhUTkwqFrznNYgjBlBAwS/EsfbS2SYdrbTK6R96FaFV44oyud49trzMFuege5wCPu7x7C3X4Pvvfk89folGjeliYWxYZAwMn9Mspon5ycneKGlBWkPK0oimN+5twljzDJHU47JGeG68jx/SqTCqq54JBIGdDZmCtjj3/wiYlIiaRNbQ9Za8MwzT1OBs16vT3b7u3sJzM5U4cnHVuGxC6sEyMiYMJSS7PUmtp6kewT+Hv47gkazA59+tQu7Bw8Aco2UOQ6ng1E36IzFpC1SOgzFMSl4Dhk2bUUwy0nuacuFL2uHYoLsuDtM+voQ/9LPVuOZG2PWEhldf5f793/j4uzj4r96GSUtpqVld0btBNVk3FmOUK7GGnuP41fQ7kKxXqfCZIC26+VFGKLDKG/C9WJcxZwoeaeoFiLP8nwLY8h1e1A4OoHS/gGMqhVIFhdgeO6stX1+9wffJ8kA/V58Vo39hiwibPccjhHo8T88ZEzgmDxSwJBMSjkPPP6GqMiuaAAC1VpMPklyeXJUNept+PLzT6wmbUEjXD+Ram0UeZogMZOQnLSm3LE1B4iGkjJf8EMQ3GdLR2yusZSEmcIl6CZLMEhM7oCVWEcwSHrQIx/DiDIUF+aLXGFQMXkaPJAcBPysgK5OmA2Zpc8i0oKMl3VP+L1MxmgPzmavFve0+ekTpkDD+TiCMxJMW8JO9fmRDlveFmtAUl9cvXANzq1fgG67Bzu7R7C1i7kJCcWN//jNV7nkgewr/ouNdUiCH1NUTrfbgbW1NVOqmEMbEewR+Ovo5PzyG1g/Zxy1pDNwdA4SArbeJNMpNRg3VSpN9ypKuSUtgAUabmhitnvMpRu+88IL5KTHb9G0s7lXg1qvAmdXZuGxC8uwvsoRQzbqZoCgj47YIfT6mDDVowYlX93bgZ29bRiD82mxEMb/oV1+bjYP1ZmCd45CcGTcD0wMGuEV8WpsyWICev/iWJSNiyGeZsGd97nQqkJ7A/aO6rxDFAGRMMIhg+58tmWkbS1teuw0ZE3m7kKjCYWdXXa6zs3B8Pw5GGNMbtB82gIFRceI0mSYhZlgOoIkDTZY4bK4vQv5ThfG1TIMLlyA8WwVRgjOZk6YXfiDH79FT0HpPWcicRyjZNMHqszVcoFaqEkrMDEL4d9aopV7bZ9ZegVjq6eiTmOqUnnr9n3onOxYc3OKsFTkSGwfNS4i89g9bsN+rUvjez/K/CHrhiA/UzyGYn5oi66xqS8PzR6Wvy6nehz0hx3oD5rGXMMMDyW0M2cK1I5QmJrsn3qscUD4aGgdrkqK9iKrgtfwGEiMKYSRNoED1op0objF2xPN0aD5KAnD7oO5xxcjedXZnq6U00CboPHMZmsA0q802u7A2Y0LAMtrJBSgYDFM2jAuNKFYysEPXvw+mwrxOSa0kOjRgD3awg+Pa7C8tmyzeqku0xBrzhfJCfruux/C+fPnoIDOXMqE5TrwpAng38gVENRxYibBEOdLAUDC3Wkt2W5PSgsWZut04NKFi8RY0OTZbHTgi6/vwEG7Qv6r82uz8PjFFZibweggdMiy+Ybq3XQH0O1jvac6PNjZgcNDdMQKjfKpxUfitFCSn53LU+MSq1DHkDM4nB44C4gpk43e2hTghjSpBZwQBNTNKQYSCgZybUxgMjeHwruNxpmKW2RdFHKR2ETCSfGeG2pXAycJJT8Vj47JLp8sLUKyskKlhZ1UErlPfeRpHaF2YZ5rF2I8gkKjBYXDQ8i1WjCem6fyCSjNa9OQzBCjEr771ptEdFTfn9tm0IGlv8YJZ84OxrAwj308pUg2GuET0kbkxT0F0ZPsEQDQWTukiB9UT9vdPnzz1ZfQa5uaMLH11OpoFhGbFP7hcAyHtTbsnnSgN8hy0o6hnG9DpdiCYq7nmRMQ3PvJPPSSWbeRBq0Hwy4MEnT+dl2Uj0G1SiUP62fQfBUw2xBoYycoJhIFn2kCTwGtprkpx9daRUxCD7WRiX+L0GP2zhtPfxfOTeUXeK9gxknaQ2jfaQAsLcDKpTUUEyCBLhpoLAk/deVJuHbxKotCQjs0rnHWjkbQbLWhVKlAoYQRbBwn0u/2qUgamh3vPdgkCX9hacmVTiBTDrccJF0VzT6m7rw8nPRvCsGU3m2mIKaJIELgXlxchOXlJajXm1AoleDLr+/Cx188gI2LT8JctQhXzy/AubV5ioHH84C2+V6/T81LEOjvPLgLnc6h78Q2JqNSEUyTEnT0mnLLkrQ2IXfj22DiRMk+C7DDB8V8qBPM3zFZJDV3G40TBjQosKb52dGU5BykaVP9ahvR4AhKCNpKIVrKN4RHo47GUNzZJZs8OZPObcCQ+mCK614gUnU0UsxCn3mrbdhFI3FGDPb0doQ1jSZU7tyjz5NyGfo3rhsJRC2VShzFcWfn5uGV118xYVycKYvJKgz2WOKSHacoCS0tLUCBZB4+CLlRAmNqyOynuYsj0ZpwiC9wZAGuaxeLQNVacO/rmyYKh+dnzcoZGqDoOJxBq9o9GjstZtJiA/Ku56QVETOBpcoOOWDZPm7CB7F5xHAJuglnMWrTA65jq3sICYVQ8ipbP4RZczQpLC+jCu3CG2Ubqf2dCUcV05cTcvk3IUXrPDcE6tGfYRyYp6DH0yGQOjyY/R7GliyOeR1+ybIox2jTovNMouMZoOY95/Xh90q/r3Ugq/HsGZJewsZKKBqrtuvLcTt80ILljSoUyibe3aySfSb2ly6W4Gdv/IRNLfgOCSa5cS9aomFkEX2s996HuQVuF0mSvbFVYkQMxq1/8ulNroRJJZNRauea9vh/6IqnfTDrT99R2L2hP3OWiSnQVAskAKFWURzn4dLlS7C5vQNLyyuwvb0Lf/9Pv4H1Ky9AtToHq/NluLg+D4vzFWI+CPQHJ0346t4eHB7dgVHCbSqtv9GEf5bLXNwMhQx2VzAdeR47LXRq4TCQwlOumixuMK3wq5i6Cw5g866j+4i5M0uQU6ivx7Nw/h/+xiVV+Z6IQCSOqcjKBGgsD2k7bIRr2Y9wz9ttqlWDIY1jtMevrHC9GmTH6q1DVcpjQoo5+aw9YqrBpKuDQ8if1CCHTtf1dXbyzlT9FXZlVax9Ea0da2tYF+d5qmZJRwSdtATkpLtSyCW1IYQBNVLgYgWorpp6OdZBZv2yJsTLMDHTHQlt9RhKhgoyFnDa3NqFw537QS0U35+kpUp8psRexwXiMVAm7SH2pHVlhcvoeM2j4xWlcl5YAgQoWscr1pfXh2qY9KA/bJNt3oU0KlOHUnnn5xnsnZPObJ65hps8Sy+7bFVFHMdMB2FKqopXFwAIfBApxcgbQ7LHnVtCHHUIYMJE5KxGz7wZT8/P0qyN9DKmIN0KMhzMMAItkos5C/c7GWKsuOVBHlPnzXMi4WtPvwrrK2cAexERCFNcATduYSfxGPYP67C6tsSBBqYLFdIz+p+SXA6+/OIWVKsVMrnQGCYCh5KrDFOU0sacXWtq6FD9BDdRLr+MBdiYgR/vH8ELL75ARc9wP2uNJvzdP7wNCczC6vnHoZjPwcp8CdYWMTlyBA/3arC9+xDanWOK4vFwmUqKA8xUueUgxc8TLTsUZuGTpSSeuatEKoJpzFck28N3cfYUM4E0x+Cll899AdLhVHg6/b+zQjez+Iz3eUDkzowTSLBsj1XLkwn2mpsacNCnQI0rO5JDqQJDJx9uQa7f5yzXc+dgtGBKGZhnef6ACfOzJtwgs9FFbIwh1x+QaaiwfwDjYgGS5WVIzm7YuGF5X22rSEvOYzh7/iw89cxTVDYV7aLC5DAZipoeo5SUYP/OPKWq2/WmkBk2VPrORRcqKqGDOJfhoE/jDIZjKuD02UcfUAs1P1hAh2+5ZiXhhmvGKJiHUlurM4Cd4xYcNXpQyPVhjhyvLCFpkMcY+e5w0URTOA6fjIbQ6Z1AMnLMIoVVOhIIAFaWizC/YExbKTpXHDZcfMd5VN6C9JaNk749kHJq7SZr5uD/bh3nk/RxPZ6eZ8q57SfYZIZ1iMFe2fqF0/qx3jypUPCxAKSYqk5Oo+9zOVjDejnPvsoga2rc6xBOpAmMZkEbfbmKSVYcMp/0h9QDdggjOD44oU5XCwvzpnSCcdISqJvyCVg6AUMsTaVMro7JbQqx6B3Z8Y1p3wj5cHBwCE8++SSUKmXoNDvkD/uXdz+Aza0j2Lj8DDmaUTcqFbEFYQ3q9U1qzxj+YLw81qOvVnKAUj1GBTHMm5NoNDN7XwCIAv1aanWgrYhClfJ2qOfJ4wF4+mdV7nEUouLcHWiYvQ7nriVRLek6VuRFO8jtkkGrBR/tewg/DwQkAwrmIWqSTqUSrsrXFHb3oHh0gql7MFxfhdHaKowr2A9TAEYYsCFXfeh85swDRhgnT8p8PRxC6e49yPewk1EOhpcvUfKVpzmIAhBKiJqSzF489czTsH4Wa3mMgUzdlBfFIWbIXBKU95MElhZmqQMPSztsg9cmKcvZjQmBwZXNA+gU62PS1DhPqeAHhzV4cOumnFmPvoXZWBDXVTQtgzagKDRiRsC4/ePaEdSbaK7BKoDOTIKXdIYrMBhhiKmJHrKEMYJOvwHDpGskfB8ZNUNyoZs8h9WVItUf8biWASMvjFGdG6YEs6kpesgOz7RirQeixiTzrcYzC/etxnM0mdrIKcbTvgilrVtaiB0TyxQMwGFwwfdffAvmZ1gIGRnHCeY7UHp/Lk9ZrFubO3Dx0nmOYMFWmu0elU5AhMb/e+/939MZoDr3VKKZi91jEx8sl0Dzy3EdHhuaacomYFMTMTHg/WT+zOWoQXq1VIULF85DA31nkIfbdx7Ab/71E1i//BQXO8O2gk3MrOXObO6H3xSledQcZ2e425SFhkBqdLK8ghBt+42YBxwTYNDRTMH/zjueqbMqrMeAQupi0SpkCt4eWlwLJG/v/ZR9N1wha8aJlDbwhgzLJsSuj5g+cAwsRJZvNNken89Rlmty5gyMMM7c8wnENYlMBqMZnrf36HRtWvPQaGGBwyfXMGzMkIDVWgLWrs9zGHILAG+8+SpUZ+ZgkHA2H9s8UZtjTw81dR4mcGYZa4Ab8YVAdEQOKiEUKznYgoesGeAwZK9HUxA1Zx7A/bt3oXa4p/kDQ5VTR+xwHnM2xGGFYvX3fOkEZvP7cFSrwTf7Y+ga4XwERcp2xVh57MKliQ9t8cNhF3oDPIy84I7Osriyozi89syZIlSrItaJ9ujKX1hg1wDI58s7275z0w+R8zIhhVHExvOYn/aKGZpwJ80i9cT5eRE6AfGIgd3TUALGYw+zfl/F9ZQKKxE67AyVXApZqHhsOH57/fIT8OTl67YJOUaaIaFhrD2u6XCIxchOYH19mXvOjkZQKKOPBcEelyEHO9s7UG+0oFgt8zWkKfAZyCPXoBBM3mOsZ8MlpLg0AdW/J9oxNnQ6O2xWataa8OwzT0Md+z7ni1Tq4JfvfAKzS+eg2zmCXvfQazgiGigTxpgivZYWC0Rf9hzY5cvYD6ZiBd6KzkIQjVgVQ+XUs+YIlqTJV5FzBMRSz00nYNnwLY/pZTAaMx6ZcUSzCYVkbR6RYTyNWKRWhZdWS8JNHCVQvn2HwB4Jqv/ENUjmsXpe4IBQACsAEk471Da0EK6vxYSr0v0H1GZwNDMLvWtXuZSwOweeYzN8L/23HVeZs370sx+bRglYDgEdsgjKbGcmSMfmDzCGFWwKYbaUPh8lUMRoBOVwFiejdKMisB+NqdkCmXISzDDswe0vPoNBz9nQ9fuGe6330q2RI5Z8LoHrizchBz0yRe2cjOHW3hiwJlonWSRzjRHHbDIWzrPXb0B30OQ3opPkq5KhZYOOn6jvZsIoAJ7dKFHhKW1kDZ3HfK9yohnClGeIHVSHOOJ4+nvRKOQabzxFC0yLolWKBmTCRMxJlnBKbX4TE1EoiZkFMkKMNku5+YmpUEcLPfL8FPBoSd+xXM9A4EgmB/AXb/450eJQmreQ4ILhvT3KCEe6GA6GMFOtwMxMRVzNJsYhB91OB259cw9mMQnLOD2pl7CtWc9mIsroxRo6VCmTnfyUSWvIR0wslEtAGkQXnrzxBNW1L5XKcHRUh99+8DnsHWFJYqkKGmye6HxjPObcVnDW1KMXX46lWY/hKwC1pjhe1Nh6aj4sM+Cj4DKnnVM0A3Tl40Cu0LGm4xkAACAASURBVFqbxhz7eSiPqvt9ndrcLUDuSes5yKFkH5taFphmvYa9fjyG4sEh5OoNqj6ZLC1DssSStc3eC+bkgIG/YAALMkLlwMuq6wxZzKzd3Yd8owE5NA+dWeMiaHOzpma92UQn1Huvod/VA8/gelSD3/rxD0wZAzbfoHTPNXHQXj8khy1Wo1xZmKdSsuz4whxYzNbj0DOJuBAQoc9MMhXZ6Qd46AoUJXNwcAQPvvkqFQUa7o8n5QeaHE5joXwCS+VDWCiZssg5lOYAdmsF+GhzHvYbVRgBx08LGGEYaW/QhmGCNlQXxudAPDwWIXUoqZQkrxysrxuw1yJRYF5iIphgoot9f9r14dQi11stU09b0Wr0oKhx4zqiuSB4XurarPlHT7MzCYlyF5ly+qiai5679ixcOXeZY8QMKA97Ayo5XCDBKAebm3tw9fKGE5Qkjh7BMEng40++gPlFLmPAphpuv0m9HVCqNx2y8ngIpNIlSvbSOctE6agoAGg2WnDj+nViCq0O0h3A7z7+DL6+e9syco9rBbCMmD0/VyCfEPq3tEBB90VCGjW4pqw3EbCbymEaA9uMZ1u/0in8YSryjiin8t4km5EZRxGUCG3K4GUpKya9Ecwh1x4MoVirQXFnhz388/OcBIWlDATAg/UPNYlJ72snqYRKQKfr4RGZh8aYpDM7A30sBYxoq35iWgExEyUGn8bc8PlYCvZ7P3wLkjE2TKAKCsaUg1E57IDF76qFPCwuzLIjzCRHoYOLVVuGDAsctseKM+Gg/RIPIjZc+OrzT6Df67rKlmZjWFo5hUJgDOXCAC7P3aKa8rr2KtasqfVW4c7RGXh40IFaa8BzIkczNmhuQ2/QVKUWHLlx707nLNZapxWS7ARdvXV0WqMZh9rwKaeZ7K1vNrVidRr4A9R128jEoWnF+gwUKvqRPGnO4d6Bx+Oqoqopi1VfBUB0CYDANi+M174v+29S6q2H2qHN1N9n/b4kKJhWUzYsUxOGjfxxksvKwip894U3KMCA3E5D1EpHVIobzTK4/9g4JBkOYHFxzrQ2NLEMI06Ge7i5Ca1ml6phouSO06cSxGSuMT4ZWj4JSuCiaBiHL3EvpA2YI4GSP5b/Prt+FpaWluDw8BCqM7Pwyc2v4cPPP/O4f4r+5NsckAmHmoZXDAeKHJHAhO8iyzIOlAe0CshTQG3wjaPg+C4tDjmGo7BH41QYEnra8Y7IERNlBgH7mF3cgrQBlhi25AYDKG5uQb7ZpkdjGYPR6gqMsYa7uuE0MJX38lSv4GXlPOR7fX5mq8XPvHgBRti9psTtBUPThpiNplw7vkxir2XbcgCVSgXe/P7rVMeeCkgNuXkzd4oytWyGCdUhmZ/HZCNTOmE4hEqxxJK+WWhxMHEdHP6hkE3qn4n/ARyfNODuLYytN8XKPAcqA5G1W1qBnIGpXOjDxswmzBbrUMhzRyphMYfdC3DcxRaAJWh3B7B71IbDRo8YF5prBglm1bIkL/N0TlIGR1ZfzVKly4mkTGU4DjrO1ta4WJ3Eq4vTRqvDVsKWDVMHzJm8GRCt6hyzXxmiy5TYtUZhrrXv642nlk9LbaE4bfvEWhuWF6JqtZWYtB79TEUbxeZnD42EnxqTVEzF0EJSLgc/eenHUKxWqNIknQ+q4ZSDXCIF0gAa9Qasri5aIYU9OAj2WL57AB98+Amc2Vh3Ne6xDDGeA7Lhi60eWxQyqFPNQKoXj05ajtzhRlYc5okacO24QSGY7Vabxtnc3of/+vbbJvzXHk3t8vJ8/ag9ItjPzLrWgizRR2pHxQDBk8qnkqcdrFvi5IEd3IdEox5s98oRo3ef+V6JWl6uRxjaSdcJwWuhBD/XZpxpARkDuLG0MFaCxHj1MRYFW8J6NbjxDuGnHs9b9BilctJLodGgomSFWo0ieIbo6EWnqym7Gj4vPpIKBTdTTc0zQ3VeWMSEqle5ENOIAR9VXyJUHGQ8JMBeXZqFUqliTDiYdMXVCAkb1UYIsCCzIOLAsq0UhZODVqcPuzu7sLuJSV/T/HAnr0q+C0vlA/oPe77KD2a8NgeLsN+9AIOR67mLZRj2jlrw8PAImp266Z+b1no83A1o1zch8btYO7w4v3I5wGbOK6vGVCT90XR4rwUvLdWHHEWjliynQm0nwCrtyUP1gEM5puk0V3XIw/FY/XHMSp5iqrnS4dOgT5f7IaUenujv5XdeQKdVKQJl8vHfV0jKA4TQU6ilOWxbuLQGLz39qq1vw/yXZ4Y5I1il5nD/hMojc7QNy6n8LGo+CLe+/gZypaJJLmNHMRa4o+sM2JNGhJnmUjCNaydQrwasp0ParnkB/Of+vQfw/e99lwqdYYGzk1oT/v7Xv4Z2px0x5RhQtaYJzol09ZfELu8wybyIkXtOAXMzLxeBzybYaOy8Mc9OjKv3pA5hCJEEL632R7WN8Hzo9wveSZl2rBnHk+wVSvoZkkDgXtrE+PgBjGcq0H/8KiVDETcXe/QE+4LOcrPYdwqWYeIVNSbp9SmCZ3D9cRiZcE1f9fctG7bkC+c+TDZ7ZHwvS4Fvt7y6BM+/9AIBOoYjoiScYFVKkrx5wbHO/MaZRZOxazIz8VuqIWKjfRncjUPW7i320cS+maOcqVv/BfS6rL1kGbH5/bHC5hDOzzyE+fIhZ/JS6Qa+czCqwL3GUzAca82HAb3ebsJX2/egVu+TYy7ABKsN6Nh7TiaRCBDVoEQBhjbNyPYuLBRgecmY2HTjEyeu2wJxIrHr5wqNWZ6gwDG8ziywKzin1BANmG5/5fw7ZiV7JM+1Gb5m72jHg/cIj51Wf+xzQ5OQB/IsnWsNVzuDPXVKMQqfCThtEZdWjyeRO5hR++bz2LaQs2UxDJIkbWovyQl5nd4QWs0WnMF6+NLhChUBk/28v7MLRyct6r1AYZgEhHmS7vOm0fi4wGmFXFKaBHvkCEY44rEQ79EShZpDvdGEK5cuwezsHLQ6XSrr/c6Hv4f7mw+tpin0Z+lAqfLcjCQHi4tFKlYo2qnLn9CRSnr3NQiljC/q/Dnhg3iuZ+iffjzHNMx81BlwM1FA7GFqMD9Pc8keL9NBq1893+1B/uQYCofHFIqVrK5CsroMIyyslGX/sQeCyd+qF6cAu/0aU6gxsxadvVjO+MxqukaOEprsM04D9WmfLxCrkoI2zq7DU88+xdmzCUbLoOllQIlUdFCoucIY1lcXld9J7NummYraPwJ7M3G0k6L2giYbbBuI4W8Pv/kyc7ZM32OoFnqwWt2HxfIR5MHET5o9qffXoNZfJYneHQxWm49bx1DrnEC734FOZwSNxhD6A8t2os/V0rqAPeGdkd4Z+3zw1wOtrBRhYX4C2JtQCG8M1kl5GKejur95AkbYVtKwCB4SDmkAQUfA2PH41PphGPq9OP/fPFNF7Mj7eiEcyqalX14f5oCj6vedfn5mQlaLUGvkPVfmrfxE5qPnrz0HF89dYbDXyW8UQsyCCtrHi+gDozwpTNnliGL8AKNyPvr4S1jHCrRot8dxMJmK8qdQ0xSp3XQ7M5IZda8ydXkK+Jm42ExWejFXhEsXL8JJrQaQL8Ltbx7AOx99YM2i4msz+nBQJgHNrRyCWa7gqdQbqxYm42O+womt8pe7c+KNGefVv2d6iHL3+feEc5huTrlf/EcTjWMdhULXY8hhQtL2DuSPTsgBmpw/R4CLv+sfPZHYNJj/iTLkZNQYtKAPAE01WCeHnIVzszC8+hiM0LETie2XeXhOl2n3NLLqk5bt4uULcP3GdbLViwkHnVxcEofBulwqwdJC1XTg5AYQTPSq1Z0BLkqgMjHSSPwYnok1dTDc8s6t29Cqn3jaiCPyMRRzQ1ir7sFyeYfC5VjKxLXNwyApw4PWDegnaEpyAIzMBbtC3T++B8NkwKYCDLnrIdgn0O2mC6LFwDtLO5sk8eM8sADa7Cwn1dgfkTw9wHTgTUtlWwOmQdlKrXrPVYMcdXZTUrjJc/dA3knBDvx1yKUez9N2bAieA1dWgPwqmHY/HuV9vdMWxN1FGKyQtfhVeP18XobXlItl+NkbPyOJWpqQU3gkNtdECZ/KERsexxsBQ+CG3KSpjofwwQefweLCEhSKBcA+NWg5ZC0BAd5E5WANHUy2MtjPddIwYAHHNzHx5gAjwxh2+3D9+nVy0laq87C1vQO/fPc96PW7ZvldXoZeGqE/5E2Li9g8nNuB+ngfOeHybNHPrYDOay3r6eTpIO49VA/N32l4yWI8zvekn6W1xDgXyWAGni9L0fF/+Jv/Yk6Q42n54xMoUhXINtvGsQXf3ByFYWkFAn/XQQSnx8v5U9avnu8PoLC9DYWTOm0OlhfG8gloIhIVTABNa07OVIOV93Q8ZgaT1b62DCEsdic++9Jjl+Gxq1epaBSCPcbHY6gkxsNj7Ru0vS8sVGGGIpCYICicDRNSnCBGw4uiLbhHxagwmao/gu2DGmze+YpKJoSKIZprNqqbMF+uQQEwasfxg+ZgGQ57Z6EznE+VG+7027Db2IHOsOt5sPH+vgH7dke6bvlkxqDmompSkmiqgqCeFf+OQ2xslKBS5mxcvQaiGfCn7o1FcvO4fHgaVCy/Ml4YkwKPp+2sHPaqpIbwRNrEKMORlYQv84uN54A/MBdG5ufi9uPzQ3CmSBXpL+xpAs62zqYex1D4Mg2EhtF4tXf8+PtXn34Vzp3ZIBML9d9BIKeInDEU0HZv6Jwkdao4ybkg1SqWtEYhoQXf3L5LgE+mfLTSmH4NHFdv6hxR+QQ+n6RJoPAjde/pJjLgk5bcabTguWeeof64nX6fnLX//M57cHhy5FEIM85gOzmnyw/BzIaCqb6xJBKCenC31TQmmLHDB04v5as7J8xj0ni5X2CcPd7cH1BRsuLWNuQHA0iwfvzGOmD2adaPQELIANwGoOSowswiA2FETQlj5Ot1ahQympuH4YVz1Chcjr6xkPiatuKeVo0344cag4WuRwB3map+x8evXYWLVy5T0xKOwkGAZ8BHqRwPxurSPHWnYipE2/4ICnnjlFQYyoyS1Sn8V8bCejW3b9+H+uG2sisAVAo9WCwdwVoVSxuoVoKQg9ZwAfY7F6A9nPdWGB/XGXTgqH0E9W5NSdTa848ZvwDNVgL1uh53qnOgVnyyHILLcfZsiWqJO5OIA0ZP5knzipSJxXCL9CTNNGg8xRi05udpgXramnD0hHTIsLnm1PHCsYR3qPlZdhL6e4NnWxboS1aebBVbP11PLi6IYfLfGrzxwpteATUUZMhig9VQc3koFXJU2wzNOBiJ1u50YY6aj3OT8Juffwmzc5hgZdoSGmCX0EqxabJ0z6wdpX4qIkgMgIMLkGEi0zk6OILnnn6KeuDWGw0MCoXfvv8B3H34wO53liYvDABDMNGUU0LhItPj5chn0niPchK8h6XoiQlS4+XUY6sNnsggMhnBGHK/+Kv/d1y+/4CSoNAYnWysUVQNhTFOsMfrSYbHPAX+AmzKQYnRPOjopUYhhQIMHn8MktlZm3jlL0JcbaKXnmAjDufoCYWaWWimmfE5XvLEk0/AuYvnqcY815tH5yyHXsrva8tzUMKKndQzk51dYrv0MMwsEhU/I0ftCJLhCLYPG/DNzY88U8eF2fuwQNE1vpkFHa8PmjegR+Yan4iGoyFsnjyE9gCjGNLmDxuKZlCx1RrB4RHa/GO7qVgeL7oX7kag5RU8SyujmKuzsVHmFAhtvzZ7yGOoxxvpm6fnR7M4vdqluPBhdUhs/Qj2Vqdh+GYh8250q0JyOyEtSbv5+bH62o7vcxvzVKOwOOfZn2R+muB1xI4XPeRdBLPlZXjz5TegTKVLuGwCOvwbjSYsY4ZsucimHPagEhgn3QHkStyTAEH69q271FqcEqaKOSjQpQbYqSaOCcdMTGkFISe8n5y9BvBNFfJ+rw/zM7Nw9tw5qrGPw3765W14/xM8F24//NdVYcjAHanIlDMTmnK0Vqc5d2he1lEyAtJhJI5COnOOYvPLBvcQtiPjyfkILnWhpD7a2hl60g7Tbe7/+V/+9zGW9x0tLlLmqZQWMGfaOf81d3xECdkyGzRpHJ8Yp2uXauSMsDkJNkOYkrFYKUfjguBHwEnFiRkCmIMu6QA0WSoVonr+xedhZW2VHLMsiSck1VN0jonIWV+bo1C0ISafjLCtm5gtPNmL15UkeiydxrZzbJz85df34Hj3AUnymPG6XN6HYt6vKtlN5uCwew7q/RWPJ+KQaK456RxDvVsnf4GPyhk1NjBVvTuG/YOBA0xLXEpUsOYPRWDCSDxxPS2voKS1fqZs2wqwBKSZgmLchhYs0HtcW8DZ3Ku2zjIcBfrxaBjN3bUCFZgBNZMRwYJUMWOOsIwoGMOqHZPHMwHR1nQVs+/7jDFUCxQTFJE2Nr+I+IgCyPkzl2ClugKjXBGuXDlHtesxrBiFl0q5QFI3hcGb7lNcRgeDCLBb1IiSDNFhdXJSgzvfPIDl1WUbel0wNvo8MgHjvM0nefqdPEv4KrTPBRij2kBKBIdsYrDC4c4BvPraK9Bpd2m5t7b34R/efpui1dJqnicl0NuiX2F+Pg/z80VTFE0JLHSFoeuUiuYzw7QaGoCMERDEOOaLObFnyvg+7fOnoUoXXqNxKna/jKH0OCk8hKP/9f/1l2MsZ+BFEAXE4fMO96V7tHO/WhOOZg4YWYPVLvcPWIqtlKF/7XHOrtVrp97Xwxq9PvK7MBwtwei1jeF3GP8cyrEZNSfkHL325qswMztv7ZgI8GTCoSQobJSRh/XVeVvDHhOkcgXUkPwkJObKyCSGplYOFqAawc7+Cdy/dRNW83dhdWbHdMFy6z0cl+GgcwmOewjyfjoyZu5u17bIXJMSu1OHnYnKJUZxgtje/oD+ddJJfOezHOWiZaW+HwMsLxcpHM4+l858uPmyIUGsur1O3tmXzmxYnXZ6Kjphz3WQoGTB0cxDaRtWW/T5c+o86nA+PquOEXnfacNy+M7qGXKPOFS1o0eP5+bnS130GHVW/DmYw2Wef2H9Mpw/ewX6WA22N4CzmO2OOSPjHBRRM8W6Z4TuXLoYx84XC2TLRwGl1xtAuVRheBol8M47H8DG+Q1mDNjrFWvlm0xaqm6Jy2MqXFLrWoz0MUEXZNLBgmo4xSILJCf7J/D8c0/TucLot+PjOvzjO+9CrcF2+zSN+mCJ74717JeWCiTl6zNhta2UBzLc8BCsFR7bxVaMRgGrCQ8LBBpNv+YdonafDMYUFmyL2Z7sZx5hMXlSUpWdb8ghHWLG6N7xEaawkOdhXHzh4ICkeaxbP7xwnhqTSIx87H46L3HmmWZ+GsQCpieaSUxa8rlv2prpaUzmPHU6Hfjpz38MpfIsFUAjok84iQolosEgARR01lYWSfJj68yY6uHwSpvJGjs/xS2bxCK06+/s1WB4+A4U219SU2/h8jj//qgCe52L0BouApY5cOuDXaM6cNDch2avSRKREw7MIgbrGTpX2fHKDrnDgwF0MCJH068yk4XWFM87bF8yvXn4zPX1IsxUXRkLqQ8UCjO+eUOSzlVEjry82WB3LFyfVm/+4rBUjlerMVht0s1ZkmJS87NCtXGA/jHGEyI1AKwDEaypSZ0snbBj5+cxNQXoNsrJXCBRJbkcrCyswNPXnqcw6s5gCPfv7cLSwgJcvXIWCiicIF5j7wR8R1O1jICfqiCwFop9Y4uFElWaRNFl++EONRypYBOgAve2xXtYgJfG5BiayWYdzDmhTlZUPI30B8ZHQ969bg8urJ+Dufk5ODmuQX84gpu3voFPv+ZS39P8lMsTqmBOHECk/gCLfH7iRjjV4J+FnpkDph/sCbKBacUbPqIdmPl5oZcTzbXyajHNQn+GElS3C8X9fYqTR2CnOjkXL7DTVeYSMB4cQkuEzq46zbaqdVcaRVxpiCtawqxoTSMSPhL5D//sh2Svp6YlWF8bk6BMdAJm+60szEClgtIrx9SjfRPNOPxiDKpo6+d0cQq8pK+2906gV9+C2frfAYz79mX6oxk46a3DcW+dnFTWYoL+9GEPTjoncNQ+pI5ZWQxSy+ZOdTURHDocdozSUwKNpmsI4awhEr/u75FWO3WsfbhjWJTq7LmyJDq75i1aQtAhmLQFfnidI5dA6tFx9AGde/H/SirSvgG+Rk3EgrhZOUVEOgRTfvdmoyNvZLOmmB+P4dbYHrUwkkf4t4SWZqxfpkJClSFL8ML170C5PAMnxw24v3kErVYbqrM5+NGbr7HdXUoW478YMUOAbUqCYJluqsiaUFOdBSwLgq0q2x34+tZtmJufJ+keaRtbDbJWaypfYrgmMQGWczDGnveCq2HijyRYYX2oxdkFOH9uA3Z296AyMwNf3b4L733yMQs1Zs0mmSSwBhPmdczNc7ioPeOngvP0mMP8ekJuRUx7PW14tYGe4HnafURG5uaIwOyiccJR5URoiVkjohdBwCpy/qQOhZ0dyHe7tGv9x67AeG7ORNYE4W6aqaWYkVa5tepk3pZe5A8cTy/cKeMhqGM51p/+/KdcE8fE1TPQk8WdWgdiMhWXbc1RmWIsfoZhaNjRCYmZQZ4JlR2zAHuHdTg53IKl1t8BjDiOGCWlnfbj0BgsQzJiaZgMZaZl3259B2pd7BCF1fMFclXtDypd64qu6YPhmyiVXDzmiJzjYy6vLM5O0QSkB62Wmn2G7PrUhjTJZRKKqpiYkRC9AFGfoTDdBsDuxaybNxchTEwY9mPVc5cdJLx+YuoJmIv4Dzwt2DPzZc3PZ6fOGe7PT7s0+LXi85MQ1zA8VRxyjzo/ZWClrXvh2gvQbQPsHdXIz4R5Hb3xIeTyQ3jxyZfg3Pp5pjcmYy6ngObIfJ4EF6mHjqacTrcPVWk8NBrC7z/8DJZWONsWby+McjCSmPtckeLqCdCxJHhhxK0NqYVnDgpFCcXk5+KZG/VHcOOJa+SkRWFqa3cPfv3++9R/1rdvx1EQ1wrbEnI2rd9EKRM3vT62YmoJrp4kqIcDn8ZYQhI/DdD/gPFYsldCTJZUEGKjzBFr1mMkD9rjMcIGHb2UYYt+ANNNPhTmHf/gAzEt95qkVPD8/PGcxOZmMM3aujUwtUAgR23YXnnjVSoCRTUC0VZvomgwUgG73a+tzNFhQGzB5sxlrCIo0TgkzkjGLEv0CPRbWzuwnvwSiskh9JJZqPXXSJJPMGhZ4QhKMyftYzhoHZiEqIgKo5h6yKNTNOSb/OnrbmcEB4cDCryQHxZM/E5X9In3ufTjTFMqvjaWNcZWcW5QZUJVZkz6XhOLnYS5PubCstJuEM3jyGGiXCDE59G9r/w50lLzs+Z5M0e6XwlA/nj+F/Y7T2sI7e1hdIgN6HGCTsBPFOdPBVXhM0uFMhRhgel31IPhuAcjLMttJl4tV+CHr/yUQZiM9axhYa0clPgp3Yq6S+FoI+h2B2SKKaCNfwRw985dalhenTP9nDHb1tjwsW0nSfgIulRygc+9ORZs7hS7fYG14O2HW/DdN96guvvNegNOai34l9+9D7VGjRaHBSA+b9b8GxB+pcylExD0Y2dAwUa2khAC2CRA/jbXngbw+lxMc21wjZBz7i//Izccjwnw8gw53D5TGUPh6BjKDzZJuh0XizC4cR1GaLN7hAG1aUJvnn62gIBsqj4sKT+JZwuKCABZnEcLaAHA4eIsryzDy6+8TFII2esxBA3fG4vCUd33BJYXZmkd8TuU7CumvLNeD+lGdef+HnQa+7Da/TvIjYew274Mx/11JevyRPEgorlmu7bJW2gBXYqVRbQgATrZdA2osfc3744JM/t7fYo24j33w9m8g6G+16GMThNgikIH2RI6ZhWBeWDnVyJIB0mo+TKgKo1O0a1vmpH5u/UKBSLnS3XvaDHeF9Z9N4iZT+gHmzhecPjC9xcl1b5DRGsOeFcUtyzvCJmVR9vB4VRcCffu1WffgLWlNa6FQ03EGewJ9vFvNONQ4hVH7qCQU6myoxYbnrz3/kdw9vy6mOChgKYc/H9TYoHulRDMvDNpkmOXTJX4DK6Nf7R/BNcevwZzC3PU0KTXT+A37/4OHu5iMxP344XSGkKT/UAeglUw57ChiRRp9DhxBo2E13wLkPX8UdPeP+m5f+Cccr/4m//CxT9VYSt7qI0JSAkggOWFC/v7kK/V2em6vg6jlSXqCiVNCqZ9LwfihpisuSJgPTrCTL9wjEOFn4XAlzW5LBA0n199/DG4duMaNULG2dJ/JqV8iBXEAKi0MWERFXeS9mtismDRD1Xfh9uHMDz5FKr9b+CkOw/1/ioMRyXX6s8wjIPWHtQ6NRgkfSXWhTHuWZxVFkKJvkLXHqo59RYzgff3B9DrOdHegndoQ1eilI1vN2srJgg032AUjj1kQk+2/IFshg/gTkIVkDHgzRzIN65IfH0QiuIidLQGlDGeulfOgasvwOtnI5c8OjHx49qdpsV79b7R8dTrMzBMGk+L8UHIpZxfTeux8VICTYog4PrFJ+GJK09y2WICd47G4XJmGCiJxnYuYI9+q0arA7PVKuQKBWIKX319G/LFoimMhmUSjHMWxzHJtGSjp0qYaB7F3zFyh/15Y2QEXF2EmEcB8nDt8cehXm9SpvoXt7+Bdz/+vQl84jXJoj92/nI2LRbhw05Woeqos6EV+4iIvzHgCM+ey/vwr9bXpe9Ji9oeK+O5hPgUSl5RCdifBUn2KakhnBsezn6fmoRgF6pRqUiZtdScBCtemgeL1ZhuDyQ2OU8BBAnee8qAllC8M5w6HCrabdJeBJJa6tLwfYOFRHvh8995Fi5g3XxyOrGUQ3XsRyMYDLDODMAM9uSkWq4musAwL3leq9ODb+48hHHrHkBnC456G5Ag0QtY4KHCdPFBG7ZqmzAcSUORcPMd+LlCT0YT0CtKjMc4OwMp3W66shUh1hweDqDVxno+7hClpWKp5SGbbMI1BVexY9B8tQa6wAAAIABJREFUAVaWS7YNLy+pA1t+vgK3EOg8hkRwm6b5KcfzeITzOvtRR6I1MLKbBVZSf2z97MDqHnOYLNPQB1X1HxANJXUerENPx/KL2Su9fta2r9ZPY74Lb/XXL3M/IAd/9vpfUFtARGccn2gdK6tSVw4Ee1NgbIw2f2wEPqZeD1g+YXdnD05qDShXymT3z1NbQhaP2J2F8yiwdI9RO/iZKdHAwffOUYtr1Kg14TvPPwfHJ3USorZ39uEf33kHBkMOZOD3d+HCMeCfnZEQTJO1pUVutdesvTgTZdwvkC6/4cp9OEkz9JXQNymVzjFbK0zY6zRz1zuqKSamojjzFh9tB27soHVnycavymRznQ6UHmxCrtOG3DCBwZUrFD4JJSxTGkNY95mOWAho2NJaIJB5A9ppmndKAX/AJB3zc8Dnra8spF6DIPZeCUTeWmGM/fw8+iG4hKuE24jzlmyaEmZgom00EWztHhOhJvXb0OkBDEdcZ0hX5at3G3DQ3IXusGeidgRww2QoKzIGEoiRdAyAC4G5WiyhU9DfKzQx1WsJ1EzZBIn3FlOblVtsPRLttORn4xKsrJRIbaaGLiZrmnFRZZrKqRJHqZWITdGugLZC81A4XhhSmgpd1OOZA06Snxz2zPmZHcoqxiZLaN7HOZX99504P1VsyyCYsR/7ZjRrwlJrJes78X2FgYUMy/yNQQdIu+wEBrh26QbcuPqkVUYYInOQp/AySnuFYX8IoyEGHmDJhBFUqxXKGel1OmTKuYjRdwT2COro2GXGgU7bMUnY7AVGekELDjITMuWMnNkHo966zQ488/ST5EhutzpQa7TgV++9C8e12lRWEtwWrMeE2bTciDwmIrvPHEibKSrlR5FK2j5s6dkJClnMguFY5PnI2RZA1k47zyGTxl09XtzbA2Ale8s78C6s51Kvk02+cHJCXaCwl+xwbZVb/oVMJ3h2yG94YyP2czFWRnhGKPHENAI7rr3fT17Sw1oGHjJYj+PKHe4FGTBz8Pqbr8Hc/AI7lYwtnX6nUq529TCuwEon+CkS6f3NQzg42IP28a4JufTXo9lrUAglxsqLtxxBKC19W2RxhgNDZAHfM5gRlvwV8nMx6Tau3HDjViuBwyPjtAs8OV7BMhue6kIkMcRyablITUocBvL3jE+aHTvG5GLbxVqFF4sfkndeolyEcdHa6+qWimloaVeHS/LrOPBmoVvml44m0kzSI2HlaNLrpyNo8JLo/MLeylr7U7H7kgQm724FA2rMwD86h0QLFjoGP5T8zWI6+jCAQiGRBvCXFlao1n2OGpEYRQf3DksQD0fkMMV3K2MCFAJ8rw9lrIeBphgYw+/e+z3MLy1BqcwCIUakSUcq0g6oRSeG3CDA83kijZjuR/zhDlYY2dY4qcONGzegUCzBwd4BmXt+99En8M0DLNEw3Q9G4qCmif+ZCM/0jaH6GiYwnfqoTIQK7oxJ49O8SciksphE1kRzDuwFLBDgi1grB7PpStgo5BrXrPFCSRUfCUqnBnCpAEtPIm2bdApQhC8E6oi4zd3hCi1x7lkxEJTh7Dup9fc+Myccy7e+8ebrMDM7w12p0IJJOinbG7HEsNNC8IBwpiiVKr6/B8f7m9DvNPmcmf/B53SHXbh/dA8GWG7YjCCSRWzeU9GbihO3YCDgEKkj5L9vDlrNBI6OMSLHcWcd8SCRGAQ2drwc2UOxhHGlotsVxmvbe1I61YszxK6kfTnJ4fxMGIa3FE6DZFOFjGfnF5M+dOhlTIvQoGwYYXQ8pXWS/ZjDRLLnp8xFsfF8AXHC+k2an3p6dLxgPWQeJL2jrX40hrde+SnMz87SerJfM0d1cwbkkC1TIlQek6PGIxj0UMIvcSmEMUC31YKbX96F5RUsg2IYk4ndpwwUqXM/4sYlpDfk0Rtg2hRiqRFsgFLMQafRhrW1M7B+5gwcH3N2+Ec3v4CPv/jcsjy92LGtxmdguWMsjMadtOTHRS7Ilmkc8mk8sqjqI2HGqM16Fo+o5Bs/yakz75mYsjAtpvXzfoWmF5bsMSZ8d4+crvlOB5Iza9woZH7exsxaoFKGA36pdDRDFPBlADGBKBtsFojpM5NlXolqGepGa44S1T0gkXCBQx5LkF4owGtvvArVmRkOJRNpiARQ/D9d2bNAYZnHtRZsbm5D7XAPBoOuJTAcv9mtUyXKVp+zXjX5hWvhzS+LcNTn1uEUcE8PWPRmKrrH1xoM2Ek7wGQCT1HOZsd4kFaWi8YBphbY+l0D0ApPVExKDW2EIajGvtfnUcXkawk41IyZLDIarqh5Cv1ZbUBJ91prfeTxNNPUwuEjvi+9uuWZqoa+PXcGdOmf8H2DnBUMl13egFeef8OmnGGGOP6QBI9nwvSsJdFnmEC92YGFBey7nCPp/9NPb8L8olTMxU5qeRhh7RsqmZan2vZkgkLAR2CnygyciyLzw18x4q1xeAIvvfwStDt96Pd7cH9rG/75X99JOWbjYYCsmWAI5tJSkRqb+OYYj2gyLBBZCDXt55GDqz8Kvo4Ket71j1icTI7k3/yf//e4vLlFzUFGs7MwvHwRxlVsvmGZsnc+LFGpg6C5ohXC5QHBdZFz7glC4ffhPLx1UQ46TdO+ycAnAX8hDSuI5GfpSc3MVuGVN16nwk9khxawpwQRflExvyRJHvYOanCwvw9Huw8pTBMJnMMxe7Bd34JWr2lUZt/xZklHH/oJ9ORkb5dQxZKcekuRrFSGphfQ4m0eOp0BDqhsgmN7Yrv34MKMi6oxthrkZDIHODq6RKx1dkQ1AXfwgiYf4RpotBWXhbWn+u/Lt0YAXBFPuE70tx7PfBDOL6XtKzrX654az4q4zlarhYbQAG3np+bh5uf4sH6OkEpsf0MtQkv89vpAuvrxaz+jpKl+b0gJVVgZU5zsKACh9E0/ozFgeYMing+0zycj+PrLW5AvlCFnWgNiQTQusmMaolCqLLLhPNXhsQXNMfnQ+Aho7fM5+PqLr+AnP/kJJMOECqOh3f7v/uWfodtDJ607Be6opIkHedTiQtGEYPoAb0nrFOyOgrC657TvDVmmNL/oY7MEu2n4S+xeVGL+8//8v44HF8+TJE/FXRTbS0m94hgK3ILh863/6LTr5KBIoIbYBz3U82VtTfAhh/aIPACeUGhKzdnff4+nYQr4y6+/yo2XBexpWpJsz6obSh6H2Lz77i3od9uWDLuDLuw2tqHVb02URjwgEQqU06xUmMnEySukNcDw91DN5PFccPfR0QAaTW5kImvq7OrsxEP77vJSkULavB9rO2eHXOikstESunerDR10jTU0s9XA7Oz+hrcoEwttuW7UoQlRJqnmx+vknwydOczj+VKP2w73hcwvfF8WfKy47fE/IU/7dMV0WRORdpa+mp5eP+/IMt0GoC37K/PTzFu0c+fodbt548rTVBmzUi1BkZysecJr6mxlfFUYYowCTdIbwnCUQAlzS0YAJ8cncOfuQ1haWmT7u4m3Z0sNOgg41FKakVvzjinHQEwAz1oBoHZ4DFevXqPExuPjE4q3f/v9d2Frby/mCIx+hvSKviQbgmkPRcYQio2kFFwfktJNyLXEGlzrVted01BJjYaDnioAZhGqYoF/9Yv/PKba9QGHSqum+gp3QAK6yuQ7oVTiga86bx6fDsKvwzlqYS9c31BDiE0stg92XnxSyV65sVaBZ195ixo3cFyCZMKy3wn/ajQ6lA27v70Fw+GAQARt8vVODQ5a+2mQN+/sbaysQ4ozi4OTGQwnnugSh+mVsaAUamjmvfgOE2omt5vvarUETmqcO+D4u5sUNnJeXSlSViw+x4Gxyingmar/1SFt4XUGuA0C+uCeLXFbMDUA7s/XjWmZmZhMLNL6XZss8JnrNCDL71ZLUVqlpaNAGNJgz34FcTqHRz4oT6E0DLnPMXh+Wuivmnp+QQir9o1YRmG2en52Ab734g+o5SCxbXwHjJ5BNZUIn2Pu8bWxYiYWR5udm+E9Hybw67ffhwsXzrF/y5ReoLB7vIEqYuKYHMZJf2JrTxTzi1iiwWhAVPVjBKV8CS5duggH+4cU0//l13fg/c8/jghPcQjC4zIzU6CoHGpoEp6xP0SS5qPkS+yRM+xsJZkwadDECGshuHqApaSDScPJd7jWEmc/8fGGiLMANAvIs8aMZmaqi71DkQmA5gbNKDRzcGXHFWBNsyoOXLCO/NX5z2F+7XFYvv7v+FyQA9BsLgm/Y2i02vDVzS+h1agbgBzBg5MHgFE2+K7ufTX35eOpQ/LsvmQ2ZOEdSI/nkmxS41lHpBb5DNMy0o2fgQjQbnPZBCtxmGnj3zPVHKydMU1IZAuk56Uaz/fou3j80GkswBUCbSiha2cw7ZB5lgZyb/0scjlHcipKJzR36fBKRSoOqPUBS8fguxhvR7SaEWbtr+ew9rQsdbpPe1/FxLVDXdNL3LznGE24fuio/fHrfwazM3MsZZM2locC1hwmGzuXT2ABBKgYWrmCVTM5Ym9rexdqxw0KyxyR+Ybr2aMplGruEDmbsgnFAhSot0Oe/AH4OhIhhJcOWz248eQTcFJrw3DYg4fbB/D2+++Z4IbTzzUuX7XiQjA9dDaSkY6NtyigJcqIw8cxYctuJyC/J+Ja46/OlfHNhD69OfTQoCjPjdGcLwJPBPsUNFlMUSn6p5hqwm1Iw50BPbrQTS7LNirjEf8R8J04B/+JWnOIM68xLJaOYamyDwulE3pc9cxLsHDlvzNZhK51H0YnbG9tw4O79wC76wxGfThqHVLzECx+5v9MEh3CAjEWRa3qz594eo+GIyMyiuRomIK5XjQRFyZopHEZLzB9YONxdNJSX1LzHe7H3CwmpxSpPjjPRJ4jR8dxBS/kz4o9AZMJ3mfq8SxxRMZTpQbkELlkv/j8nD3b1b3n1WaJgSIsst5XtL0Y4zTz1CGZGmRCx7w8zwt6iOQmTBpPU7sD9wzGNMX85mYW4K1XfsSaJJpjEoR7c/5ZHKfesWi/Hw3QlINNTdiU02o14dbtezC/wO0ySYrHYUyin+tmjj4fqRU7pvBKLhpocrDyOagf1+D5F56H4SCB2skxNFoD+OW7v4WaEbD0WVMKlifoYcRYqnSCPVcGTGxN+qyzZmzNirmmvZuWbWaL+ynbasgsLNKlz3mUt2VgiMJVD+zTcJS22U7koTE8o4SRoOLcI6pMevPsMk7pkGbeyOFwckhiygLCV6XQhQtzt2CmiK383JvOnv0+zF78kSEcltSx0NmDew/g4d17VGL4sLVPdeWjRBdyLr3RKf3PAT0/UOhFLVowng+sfL8ffaNhRULD3HhaG8Ch+/0x7O1JRA7b57GYFIauUYIwAaAjRt4f5RBV8+PrnEZi18fbhIzxzL5pLSFrPL0ksh7CIO38ZDy9SZ4JSEvS7pyeNl6oTcX2w3ukXTxnDmTtQdOpCuHTiWchjuj5i+Spwm8d3YchgVlleRUTH4+hWCjC9176IczNzbMpxhQxw9IIaHShAmb0Pjlq4oPNUEpYPgFrR41H8Lt3P4LVMyuQM/k5hXEBRvkR1kMzMZ1c7xjDLDnvnKtgwtiYluk6gN2tXXjl5ZegUCrB/u4u5Apl+PW778KD3W0rA2kBkE69qipBTAYFlvkCAT6XTpj+R6D/NCHU4VNGhJcFX88mM8VEHhE0vRGNUHS6Gcc8xLzttC/LgJMK9fSgTZt/HHik39viQhDrH3aEnGLF1CXOWj5XqsNG9SFUiy3IY0k+MQGhaprMw9L1/wHmVi6aImUjODw4gnu3v4Fms0GS/FH7YGp1MgV2Aba7CfJbh5pQGlgC576v+VngZ5bHzlWx+zvVyBEe7oN0rer3xlAoAoVVYnil3SMv69W4qc1Ji5lpYu8cA2cHdtqv6R8ao3G7I2OmnjWe976aCep1l999f6r2rTpfiWFeYZJXivYESybNzzqXPT+uJ2jo9007rfmpWtIP3zdQqmxWLN0YWImUL9mYV5henrvxElw6e5kle0x4oszYMTUgx+QqrmDJ+5RgVi2VWODaUF9+cYvMMaWZsulUZTJkqc49lx7Bacg4ebTbYzkFZCJUShzDPDH/owVrS8tw7vw5qNdaMBgl8P5Hn8HN21/yq4imL3QeEop5Ye5eVQRsbMKXCIqcAqbfFmtF2Am9sCHBTBj/UTA3joHkCfdt9rFBY1K1b06YkkOqlwnH/LbrmMVQYi+sQZPXfwyzxQacqW7BfBGTNfgusR0jyB/1zsFJdwVe//73oTpTpWzYvZ1d+OrmTWgPWrDX2IE+FimL/cTUh/iV9mDh11Ly1aGZuslukHobvXjmd0vnoSaqrhUJOZYEhOabw4M+ljGH1VV1MJSkFM7PjhcSdbi5om0asPFB2gc9y5T0ugXjaSFBS3IhbWTOL9gTq3SdMj/2c0aSqDLmJ1r/I79vxvwswGkBKKCFKON9hPUTRlEuleGnr/8byJe56Q635jHSohHqGLRzVEZhPE6gWC7TWer3B5RRu352nXNUUIpHvCfnLHv3qWsVjoOJWoYDjXNF6pKFT8JEKCzJcLx7CK++/go0Gi3q5XDnwTb86t3fpnovpHHURDTlchRwiFVY0VmbmU1rB5gOmWJ+t2hETeb5z/5iEtDHnptlKKDz8Ff/6W+dX2mC9H6aU3UagNWKS9ZLhIs0DVfjgxQpx2smFY5Ryg/g8vwXUClg53pnjcXfhuMSbDafgPYQe8nmqfLeT37+cxgMB/DR7z6A7aNN2G/scSXKKX48yTwCzHoIp+nE3yVTqg9AeOKaKYmTJUJnqrNWgDFAp5NAuZIHLIFgTQwGAL3XDsZjYhJCMld6PgGJxDHUYIkizcDc/IKMa50XETIgZtnOixN931BfEh+G83lI3oSWftMMTsA+fF8XDumZkLz185wLyszIZkIbCpnFdGQTQmtA1v56m+aXxQ4ZnId15vmvPPsGnN04z/NEBy0lF3IEDUr2FF+PdW9GI2h12jCLVXCBk6I+/uhzKlOMUT0UdWlAnfaXUN8UVpOqCmjKEbs9+4K56fjDHfjuG69yolWjAUe1JvzXt9+GTo+b/kwDjKgwcBXMIAlwirM88ZIIX5gGuzQ4T3V9mpNNHbcfOGgjh0DO6x+6GFPePx0v9QebRlPCYzlfrsFyGR2vh14WHUUSJItw3F2H2mCNK1sayMDMv4tXLsGnX3wMh8196Aw66uG8XnEunl7LKZcg47KING8OttatUtoiLagDD4034X2eRkCnJ3A9KU3Bk6jNjKPj6WUIQmlDm6qdmzJ9eJ+p942tblSyVy8cldpFRo3MTd5fgnYiSoqlEwkQEgleDrH3zOBZ3l4pjUdtmTPpRPba4r1MMKCclAlIa5teUIPQsZh20qt7ZnkdXnvhu1zvx3SioilRFKWR0M3f3VYHCuUiN0EZj2DrwQ6VQi5VSwz20vaQxjEvjr1pqasVhzuPqLMbW/HRsorx9q1mGx67dAFm5uZhe2uXGMW/vPsh7BzsTH20UJrHgmgo3WM2bfonQlmTQCnru+jnisHbBz8qTjzq9e4NFdgH0qQq8eEdYg11VOzJfSBChnAoJWRYliGbe5oJS0tnerzwGTFGZ4N6zMkrF/pwcfZrmC01XZKMLVxZhO3241AfrKWSUUYopfSbsHXyEIbjoV+i1x6w9OJr8E8dOAOiLDH6SOiHF1pNmV6R18AdSgmz5zUWCZ1XJ4wukQH0fug9taDhAYBEo0w7Xpq6oyujnbmBTcOf0+njickt+r5hUMAUx3rieKp6ZxayhO/7pxsPm3yY4vDK0B7bUz3X7PmZdo1Eko7T6vEQuH/0+s+hUipzpymMhTd2cjK2YAcrisekOt3QM45a/KpZx1o5X8Hq2hpl0dL9COyE8xKCiXVyeB5ot0cbC7WRxHIKSJcl1DZ7sLa0COsbZ2Hz4Q6UqhW4+eUt+ODmZ16uh37nFIPG0gkYgrnAVTDTvRYUOIqJLBjEnULzhXfIp+Y7dP4lTNZH0XAnLeqlsCD7acrfZ+ZnwT7GiDy1wiTypKQxKaBoBtBaZaiW0CtMiKLxzr4Hihn5CiraSMbW9Io2+fWZTZgr1qlYmf7pJXNw0L0AzcEyDE2fVwFVJFAMn8RkqN6gq9yk6u2CDND0xqWOllc4jOfij+ena4bb6Dbct1PrssF6gR3BWOlShc7K6H6kiV+W12McKstV4jUcLcQBgt/QJC4ZEEnHlGuTR5B34OUIKIanCCUczwO3IG4+fFemFaWuKEaZda0fuSQhqHo3s99X4SjvfmR+Xn6BoRFte9eMLQUJsfEiBdP86CZXRlvTVWx+T119Fh6/+gQ5aenZJIKzJI7/g45VdqomMOj1oYjlFVATGI3gn/7pbbh85TLkkUmMjN0eTYS0/GISygOUsOHJiDphUXQAAT7/OhgmUEwAHr9+FTqdIdSbdbi7uQvvfPg7SJLhJHO1FaxwqlQ6YVFKJxhxKVXoUQNQlmgUXhNK7j4GOLLVNBeGTMZFa58p+ODvM4oAONWqENhnS+ICSGZz1YJoAHGk7hbORblpadM7irbYQIr7mss047DgFHznLw1HD1SLXVifuU/x8npZ8PdBMgO1/gbsd89ac41bnjG0ei0qbcDmGo91nTKr2GyDkET7+mmdJ53kER+PgDZDhHPOF9+AqcP6whMRA7UQMDXo87Pj1R396/za+WE4ogNptfphCKeKNAlZH4OR0Kd7X5mfBfKAuKIgPqGCZGq8YCKa2ThbuzvkuvxCmAwXgr2sX/iuOsrflUtw/gW5XiKEfBkiTSxa83TzE2ufY2A+PfHzfvbWv4VyqULROEKI7FxlRyt+jFpHvzeAEtr1yZQzhoO9I5LGF5YXKCa/iM7XAhYENynYRJgY2ZOHAkaOYFQOBd/nIZdw/Ry8b39zB1577XVK0jo4OIBmqwv/8PZvoNPV5tUYtbjP0JSzMC/dq8KGJimC4Rc3+RTunKbPMJ8zIcyY+KznxREybtwQpOVvQ+Mpg35UPHeYZa935TZyf2U6Valj46cSBwBPeyxBgfg71cD2FzcLyrR5hQhOqT92kQySWUk9xFvztxwAMWcgQZUKQzg3cx/mS0eQzyWusAkJIAXYJXPNCkny9giY98MkqPvHd6E7aHMjcZHysBsVzSkLfGOb5NbD3yMXFRBdNCsga6IJ1tY2DjGgq5uvxDJAgzhyy9ht1qs75AKQOpRPYk5iO8xgpUAi+DscT8xWHogoQNefa2YgTs7YeKqajpoi7+6085PIGj/KjIdzDlZl4tBbbkhDMzOPIbqYHUdz5rc/xvx4lun3TcFdZrisjSmyt7jku/T+vvTky3D+wmPkpBUHK/7LJhhcoxGMh0PgKpljKFQqBGijZAAf/u5TWMaeGJSfZZK0KC8LmQLH2+MPhlpili7Z7fOI8kb4zwE8uPsAXnv5RajOzcHxUQ06vR7849v/CgcnhxnCmSCbr+liJrhUwVQvnn3MLVaFOMAEEPs6Gi1jHpb+7jSMOQ1nQsyQ8dy4ub/8T39rAw9kwrYKsZCRbVQhkdomNtWMw8Bo1imCiT74azuVU2esoyYsB67WQI/jwHoM1UKHHK/LlX3I59C27pyLCPLHPZTkL8JwjISjVasxFSc7aR+R2WaanxSDneamSddMs8ex+6e5zwJR4B2IRLAoQcDDvMCsHn0Tu4tq7z0zZvi5ZWrxhckcT2u/9tCkY9QtHZtrJo43YW8yNSjlaJXb9TO18BNbP02BAkWhLJHaj8j7apDS8nvqfSPOX2/e6rykoVGRwxjg4vpFePG517l6gomSyVO8PMbYJ5BgvK5xqvZHQ6hiYTTsxzwC+PzTL6AyU6HIHZLjiUlIMTQ097BJhxKsRlgcB2vvFLk6Jjpz82NotzuwODcPFy9dhKODY0jGAO98+DHcuvdNBOz9s+4Y49h2r5ouBHOKQ551HjM+/9Y48gjjhc+g0Et6FbMuSjvjj0VbUwdNwF37F8X2mZLIFRV6NksFAHY8taZ2vBjCm3uxds36zBasVHZMTXnisWxkGOeh1j8DD1vXmfPq0BIy5wzh4fFdaPXblkgeaQM0E1LSdtZBn4j3gR/jtHmEABKNQvEANuxY5TpVZYFM6hmKRsSG7EwirlBbNMIkEhrq0ZYtv+w2O3wnkmsC4krbwN01fqhwfH6PPp6Trv448/vTjBdqTpr2okwkABDnF1DRWIqe/uL7/z3F0fNu8f8mwwEUELyLaKcnUz4k/T5L8UXuWHXn1h2qDDuDxdLQJI/hlQXTz4GStUx0Dtrt8c9kDOMCNi8fQx5NOegSGAHUjk/gpZe+A7WTOpVPuLu9A7/613cca49x00A7LxRyxpSDUUNuhU47e1G5K2L90IxYzlh07Ah4TzuHaa7DpZDcnRTYk0vNpMN7zli3r2zCUpKGHNwUqNJ16SgfoZGUs1dWyBKWswvawzsGKBX6sF59CAulYyjmXbw72QtzBTjsXoCT3hr0kxnPFI7DYjPvg+YeFSnDxiHT/kyzsNNcI+9OexzRggTUAr8h35aV4W5A0DcLZEi80bh0f2xrhlBmmVg8sMyH//VPmP4sOp6SMPxx/Mgj2R99DX+m+9+q+WunvSdouPmJxO4EG74wtn7pa/np+n3//zGeHHiAx85dhWefeomqX2IWbbfbhZlKGfIlaTzCxy4ZjGCYDKjOPf4M+wN4+9f/CpeuXqb9ozgbNMuLqRHBfswlOVCKz42wI5xpYYim1wIbIVq1Bjz/3HMwGAxhd3cPas02/Oq996CLdvuYiqNxxYAr9l/ARuToqC2X9U2nI0LsHE599k8f/k92hQN7LcUTNRuithKV/kwVKvBsyGaeGsTMOoqtXzaDDoux+ceYR+z5pXwflssHcKa6yeYa9bhkXIT2YBF2OtdgkGA3HfNgs7m9YY9MNUftfUrKyPrJ2jRfUjRwM2V9nvSzLKv0vpqGYARYGHDSIO1Lu2Fpm60XAAAgAElEQVQtdJXQFJhSxNnpvP6heKRDMG08jgr7dGsic/MjlGKJYg6wfceXq+OigfS/5Xj89vH56axjf356P/zIjJDhOWaVLgcRW79ULoe1wbu+AZpZaSbpxkvPz+pSyjkeajz2nJlXqpQq8IPXfwbFfBEGgwGUy2UoSudwtLuTlM7JYZ1WB6rYDIn8oCP48P2PYXZhHopYHTNBCw9XwsTG5CLZU3x9YUylkMdk53ERPDgO9qV99rlnaX92tncA43B++c67cHB44CeGBFYFqxgaqsXQS25E7kqBTHMGw/P8rcF/Gqlem2I1bGQIipNwzWbQag3Z1lAxlOyZVNQDtWtHwJxePMI4xFZknbKTbFx6xuZ552fvwmLlAAqAteLdBch2UJI/6p2FwahiIzR01MVObRNOOicwTFWiFK4W2orSQIdX6k19NKKIj6cPZMws4G+cgR8jRYvnX5bRP7S+nVXYtnMKpe5iaLPMy8xXJVV5W0J7osMk3Xgi0ev11/QTY5phxIoG/nA8YUo0HzNhYVAOeJloYu87aX7eOjlxIZKOn/2+3vyMOqT3ioH39Pn5++EfCH88aXTyCO8rZE/DOh+aY0gsDLnoEkf7cs13nnwFNtbOQRlt6ibZBsMqBRMoPiIH0Ot2yVwDphBa7agB9x8+hLnFOXoGlz3G2HpTqwazaalOfg4KJjt3THYWlPq5QXnt6ASuXnkcFpbnoV6rQ7szhA8++QS+unM7lBks+KfMwthisZSjZiZY98mZcuKqQfq8xwU2oSEj+vAK6/4TCvf8Md2Zi0Zke3GFWZBunpphFuZonPDsm7E8aTxmB3Omfs9c4qlSsXnpsbJ+x83Id2GxfEj1awp543g146HjFW3yh93z0ENzjXYSA7YA7EOtc0Imm2TsyhJPXib/2+hmnDpAfNNOvS24ICSumAQpZ1azKtKWJmilIdGHPgYPVgLpP7qVkTIVod9H7gtt7OF4zEPSGsCfcjw99qS1sPh4yvw8cj5l/aZ539j8svY3tr6GL1uaeJTxzHak6AnH2Fg9C6++8F0y5dBzC9R4kMIp0UBDVTERdEZDaLV6MGOalw+6A/jk089haXWZ6iDk0PlKbQlNNitG4BCos90eRgmM80XOpsUkzgJAD9sRJmN48qkb0G71od5swNd37sL7H3+UxqHQyqA2CCtfYvcqbK1ZKmGims/8pjuzWgib7o7/NldFNHMbeukxtDB3XIk5wqlUl6PUYVSNQ/SLCU/Ri0r7GQEorEKJCVGYDOWkXr6w1V+Gu42n06hm3m+vvgv7rV0OEBVq13GfVooNOY3M9jRJfxJXDwkmdq17rkiacf1TCMldH5NQQmk5DGF0YKvtPh6LsJUTrSSiEMWN58f4y3PdvxYSU1K1lr6nHU/mwow8Hrevr5HrvPdV0vWjj5f9vv5+pfMp0poNzS4o0+G0o6w8BEGv+Pr5Y4b78Ujva80FDgh8jczfW/zrZ6/9HCrVWVYjKVqGQzDJHINgj7H0I6yi2oV8vgRU13g0hnff+R2snFklGz/3RMmTZI3Aj2YaalVoTDnF0RiSAta7ZzAma1Ae4KtPv4Kf//nPqHZVo9GE3aMT+Ptf/dK0c7TWRSeORgRa3b3KlU6QsxacWyuRp0GU6S7tx3HCg6890bqKCcRI7M58ytTrjzeldEx3xqRy3lPPQes5UzMk+QAzeWahIzZyb8pRG7A3fH8sULZa2YblygGU8l2vRjr2pK/31yiMEouUYbSN1iCGyZDs8SftE1OJUrN0DeLhZsb4bMzGpD+Lq3qxOG1/9BgTUVdEbUOSfOGIgOy9KhFIb3AK+L3rzHZpEVaZp3R0jYAM06UPAPrvEGxDYLYEItkZlrHzmFlmHW+1ba18AUu3h06a/RbjSRa0XSPtK5gwHq6ZycWIva/bm8nj+VK2o1fN2Ph4qfYrVlvInp8P8swQ9Dq736d7Xx7Pl61wjAvrl+CV517Hamc8QzKvc3cS7FVLZY+TEXR7XSgVy1w8bQxwfHAA39x9CCtrKwzgkkhFA+AlbA7KYQgmhd/jSFw3n8YtADy48wBee+VVqM6UYX//CE7qTfind96Bdgej62TNFPUpcDUiFD2rUsZ4+wJVwXStPmPYwevoQlPkb6ON2nyjmKSvMccXshwzxzUOMSakCcGKcH6ak2km5d/vOWg18/IZj9pp/1dLBZmMzzACKqAUYzzAIL9UPoD1mQcqTp4NT7jx/VEVtltPQGs475abtIcxYP2aZq8OW7VN1R0qXNBwowyns9xYQ7JbcF+alMmHjENtuh0mi1gEsN1BdU+OMxPH4f3niu1Uz9x3HIaMJQvoQyekGzEcjw+8z8lDpyAzglCb4Xti44nN2JJxtMTBn3Y8KxGrSAFnr/bNSlp6FqAP3/cPGy+kRVVWIWN+WmMI5+cijuMM22MCgupGkxLNWPY0ZKxz1Vn44Ss/gUKhBCMqfcBdvTALFn9Hm/twhBJ5At1eDyrVCtnxkQG885vfwcb5sxyNQ4Yf7kuLtnty5mJJBXTe5jE0k4raE+ATIuQBur0+rMwvwsa5DdjdOSAn7W/fex/ubz9UIaFMNxbcI/0hiiWukzM3F9rtTwPUtGasNWq9i2kmEdcEQ41c+390Epb+nZllyCjiGEVgH5Nj/dhQRnh9nRBJjKekNIlQq1L2dcx4xRaApXzPr/A3BmgPl2Gvcxk6wzkqN6yrN+JW1NrHsNvcIfu8z3H9pQ7/ynauxphEsG2R/rCTMuXssgdOE5GU0k5EZh7UCs9KcXrz/BBBBhwB8pi5wzG6QKB3TS8UwNr9DDJjPQgK1kDWU5siLKOUw3bKeM7kpp2BvvQaO0yxtU+DUzxL2D9cfiZw+L7Tzu/brJ+jEf2+Zj5/tPWLh/ras+CFrPJbhPZ9va6y7i/eeBkunX+MQRWrGpgaOWSeGaHVBnFjCM12G2ars8QU0N5+785dGj9BxoB1z0wzEay7g1U1qeE4moYwm3Y0AnTS5nJFA/Y5GKGZqJ/A9RvXoNloQ6PVggcPt+E3H75HGfBRTNNOd7PoaLfHdptY8hjbbYYgnRa24tjiY4r/9PRZT4O9T2/ZYdmTkS3yrZpKpmSf6WQ1gp0GeSuVmV+iyogSCMv5PiyUD2GjugmFfD8Faq3BEkXYNAbLnmojBFbv1uGgtQttSohyP1kbnLVAeoNiDCCbKZy+5I96b+iA1UzCrm/EtxEyhJT/JFDBtVlGS+U+w/DDOp0WYSSlQOjxQd5X+Z2/xXF8OlJKA4iDSpypaYblmIxjaAQ6ikn+oe8bMkieegSUPYYbrN+3eN8YPfwx3jek3LR5Rp0nxaA1+Ot7KqUq/OSNP4dCvkhSO4VLFotkW8ffR+iAzY2gPxxCMh5DocRh0Qe7e7C5tQfziwv0wBKZbdj0Q+UTTHNzKGKkjvHMsk3H1rfvNtvw9DNPQzIcw97+AdSaWN/+19AbcO5NiAdaACE6MQlH1RluVYihmLjG0whvsQfoMx87h5NQg+f6qAh2Gg754+X+2mTQphRlra0HEiYdAJWCHUr5stB88HyE2pjZgjNVNNckKclhMJqB+82noZtUje6l+65jQlQH7h19M7EFYBZohssy7cYIJk02zMRIK82EHoUBaHPIaQCumS1hjm9pSVGEB8CWq/B9yjzvJX2FjFEPmgZr/jbGiCxtpPIzHGH6Dt9Qc3FPjgG/4Kqv6uqG2/54Fof1fM0k9XtJSKGo1g7wH21+bn3T7ytrFtJJSNPMLJ3kz4JZdrz+JEYu70/vqg9uBHhCJir3vvjkK3Dx/GNknqF1KRYxTJ5r3+NNCPrjIfQHCRSLaMrB5uQj+Id//Ge4fgMz3IEKo+XLeCnG1HPsPfU6LuSgOMaIHPwTGQUFa0KuOIbdzT149bXXKKYfC631Bj34h9/8Fk5qJ2FieCaMIv/ApKr5eW69KSGYmZrBKbk1f1q4Pg3cJ3/Pkn1oh1f3hIaNFLcMsCUGiqXcEJaru7BS3oNSoaN8vOx4ag1W4LB7lsoNk7nG/NCzxmM46Z7AceuQastPAu1Jr/ooQPuHLemku2MonI3MMeBNHXy9QWHatgF+enc/oMqCcRawxMA8BFf/GmXqS0n+8TUJI4t8puEDtKWJrBhiFQ1h102V3/YdlG4++tpQm02b0TSjMZbgSBRGFgWcNp5mIHoMTQditud9c3PQjGLS71n7GmXm3vqlmZowiHNrF+Dl595gAZAaT2EgJSMFOVRNwhS2KMxTJUuEnDF8+tFnkC+VqOWnVM5EBkEqAhqiTd17tP2jp3aENTKxRDJC/jgHB/sHcOPGE7C4tAi1kxp0+wP49bvvw72th1MfYZwlmnJmZzHmHk05Af5ERjoN0LOwJlzjmNYYm/i02OVdF5kkxdkLGBCnNk+LuScYO0zmq6FATwEwp1WeU0CQrxzC2Zl7kMtxvWkmREqdheGoBFutG9DoL3o+AQH57rALD0/uUyVK/pER3F/aBXOqSGtXMtRjQmlP3ip9Hc1CAMdGUKWh1AdlN542K6QATI2nm7ykQT9IhNE9BewamzWK1O3wwEP2Q9xaZvPsm6sldyFj/K1Ti/3sKwEh63yNlNcQOog5nlwdI56MGy99FPy18evhp+c3aTwfOCfNzzlEJYjA7b+S1y29OlqIz4/GE/I2AQ1C63TvI66f77DlU+uFfUboRTMIrb2EEr985z1jNIaff+/fQqXMoE2x9lj3hurfYEQOqw2t9gBKWEwey9SPE+pP++mHn8HSOjcOwq5w+F0BQzYpCA0dtNhgBEsejyGhBCyO1MH/7fW7gMlbTzx9A5r1JnT7Cfz+05vwyZefKqgIpCEP46Rm1hhmqgWKysEQTN6vMMkwjT+p8+s1IwlNI5GkxQyW5EA7PYZB0Mj89Pj+wDIemXHiYVn+DVmPdaSkAw/HcHZmE5YqexxCqYbCB3eGC7DbvgytwaKV5PWWtPst2G+gTb5lEqI0+Lorw9hU95hJs9UzdneEhyr77YOFFAYYMqJMdS/OQGQTbQaijOfzN+/hzhwTZkE6gBAJUMrWZvpi1MgumsSElZk65f76MtfTDDx00Mr1MfqiVbASRbpQnb0nUl9pEr1a6VmfTTVGaIbRoB7+LgCoDzX9/gePp5mlXSXlC0iHOTpaT0cHufnpcuNx01UWqIe44xh7cEYCH5CMd/nsFXjpqZcpZwYjLEeFkgV7qqI7GpHNHqNoymVjyhkn8OlHN8luT85dXBZqTYhUxXVz8AukYewoRXuHsfzjPPdNwb609zfhre9/F7r9IRzX6nBwcAR//+tfca14jTsSDUaf+SItri1m02LJ49lZfJ47dDHN12pU6uwbMYJHV6HCYaRW3DLiVwLWey2CgOs7pd9rAjjYB7nSNjYaRxN6OJy20esFDK9DSX6xfAQbM/ehmO/ZZTWkDd1kDk565+Cou04gL/ORKaNN/rh9SP+hR12DC4OgOxi+lK8BdNLveqn5qVodFjKw3ZXMydYg5h+KtNTA34dV1idxaH6qBrAwHDE8iNom49nzI3yEQTW7GbuZrl1OT0cx40m4lpY4Qiel3g96F7O4ob/BRcC4BKMQvOXAeO9tBvLXSUwZ2bkA8jx9gIXWXYwz76NIsTonJG2jd0DtnQU5JFEpOgbQIolxLXR//ThQFb8I3zeV02I0s5BG9fvyfrD25fwh2X6MUFviW4OktmC8crEMP3zlp1BF6R5NLoUimVqwEQmtLYLzaAztTg8q5bINxf3i86/+v+6u5EnS66jnV1W9d09Pj2bpmdFiWbZkSSOPbMtYC4iwTNhhgiNB4IO4cOJigr8BgoAIAk5c4MqVIOCE7TA29iySRyPJtraRsMzs3erpqd6ru1bIfFtmvnxVNeMwB+YgdVV931vz/XLP5+zyU5OA5dJ6COYUT18BViRH6R7HjBffIwNAMwQmXOEnDMtfW1mDZ8+egVp9Cm7dug0H3R5878c/gr19bw0QBK1Pr/cpVAATjYrupZ2dwwQvV32TXeznX5QMJLODxAMimUkJM7QjOHcM53glmYclONplTIjCSLL3o9HgmxEaE8Y4T8H3D0824cTsL6BRtUntiod8ANAdTMDNnc/CTneRHDAC+tB5A3240bzKKlG6kdiTd2Ca/qVRq7Jf8RGuzgcgp/AsIhx5AOIGUrNcAkt9cq9+YGSJcXiwp+vYvB3b28xlbGmah3Qm+guc2QzTPijKZUiaeKPMyrQOd2patmfutwjLDAdAgmtoL38/Hy99o7JhBbhn3IZRmuYcDOj4PE1mEdGcAbvKGQhMYOj4zH2JK6BAW9KPNlmpIUnvl1Uxls83RJswGpWgwkTwuKZpccelCy2E5EJWWM8BPPf0V+DEkZPuIpM6ml8Aaj3nZEWg7vaw3n2XcmMwyarfG8DOzia89fa7cOqhUy6RirJw0WyD4jzSW0UXl9fwLBGu+LZ9rZy9vV04vXwcFg4fgdXbq9Ab9OHCm2/D9ds35XKEqTsCVBji7PaH5uswN1+HhvcLWDgjpO64nCGQRHTihVn/nccTj2yMeaSx5AyGtxcEgoTW7DQqZJZMKdJziLOXUkqKthHfe+oMUkOt6lMy1NLUKsw0tjJa6/an4O7+MjTbx8k+r23uTpK/A829JvSH1q9hm5PvkxFklQ1FfWE2Qs/kDGZUW3oT9PPlvkotB4JyvhQfkKUyT6MhNzASHLunjVwTk2xQgowbnykjiEqIQQriEVJeamO0Je8N8LkCfPuEtJp6dUOX7QXtIBgIo1YwtD0PPoxWo3QfOHJc+JTLEL7iQM+lKBpZspvFFtxZcEbwuAz/l+OL4EUDFGeBKMeXqY7D91J2yqPhSXWOlmMrUSNM+xKVEIlrtDRLC0vw4tmXXekElOwpgjIkW7lL0ju9AbTJlIOXmgxg0B3AxfOvwbGTx8l5i4lUSMgUc0PiuwvFrOhuWgzldA5gMueg3f5gHxZmZ+Hk6dNw0GrB3eYWfPTLa3D5vZ95YYvhKj+qXFpFJ229osQqrJMTSx4zG869n+JIURljGQdR5DMWQ+DOQ+ZHzBpn74bQy/CMs9V5tc1ItXfnpQ/zE9twava/oFG13OYyYu8PGnB3/ySsth4WXTvnbkXAvrJ9C+7u3hG/W17npFLK0LLigo2xK5n6ZG4HWyRuf1fCqhtH0hDKAC4TJQgkWMo9J40U/+g1JE+kwbkrJX1JVFz4TX8HypYalx+6byA/9A4ggplBJibF37S2F6UmvhFJ+0pmlUJ7WbQNN2XkLGlUe3w/SsxDmzwCT9DO9LAW3MIYwT4YJYXkmGg2OsmYjaTUXnl/udkqIBeboT+7XKsO5mk55oR6+VwS07DHl1N4Yg4AX/rcC7B8/IQHe4cLBMsYOtnv0c1SOzstmJ+bgz7WveoD3LxxEzY2tmFmbtpfdejCNjHBCuvpDHoVJWtR/mwdwzhdNi3WvMcihwetfXjqqaeg027D2toG3F67A+feeB2whAr942eWC70M8LG/qSlXBbN0exXHpzFgJh4vKWcPA+bRbMDCSOstrmtEhEhgny4tGdblIlWhvAHTjV3Mafa2LSezY015zHjdah+FTn8yM9dgieE7O6tUV56XGx53AqOWQrRjgvKoFuyNuBdp/34IQo9K2kylsy4Qb8AUzgACSDkgNt5ThB+XiK2VYBZcFzNEfy7oJjDLk6r4uOJcfXtcMB23Pb4+eu0sZifaDWffH3SbOXIATYtwz+MbQYNWe4FnBAk6gLGYs9Gux/mkobE4fCH8F46ASS9qj/R4rbU/ffxBePbJL1MUDc7F/c8lWWENHayi0+n3od8dwMRUnSR1zIC98v4VOPzAEkygPIjmGy+5o8N2gKUTKFAH69sj6jSgRiWTnYR57ZdX4aXfeokcw2t3mrC1swff+/GPc7v9CNBHJy1K9ijho1nnXv6F/RHM0zegwZ4LE7yPEg6Oy1jM8XItkydVBWlTs0J8fnZiC47P3IC5RlO4H1FVxDry2+0HYLX1EHHd+M93hLfV7LR34PbmjUJN+fGWlWnM2QulBdHfJxl3vD7HfUoD9NjvGR4IGTFjSYeudS7BEUHxCEgFCFzKTw5UtdMssSaCjG+Xx3d7T5+3ynnJO5PwWdIPj1rgm5glVvnOuIQaFpI/a4Ui+vnmoJVQLwAiNcnPcuHmNc7AMqJmDt17ac9JQJbWI9fLGp9w5PLJiL1mbRekWLmXBqUW2iuuH6PF2ek5ctRivRwqUxxCMH1tLLwdDu3uu3stmJ2fJrs9Av8bl96AI0ePkrmm0UMHr5PuXWE1gKqL5RKwLo670ARvpENTDzKR1ZVVeOKJx+HQ4jysr2/A3n4XfnjxPKzdxctMvFkvmKS40KJMUcgs8PaqBbq9KoRg5usT/HzaLG2d+SKAK2Y8Ci+0MDXseTE+DfbWgMI64GXeD85/CFN1L8mzXvuDGnyy9wg0D45BD33phBDMZAAA6ztrsLazOgLkxxPDM0Adk+Wlx/J+hCReCJfMulEisW7DIbEHZDOdSamWcefyEES+qULK09I4bzJKrfJi+AyUNGBxrNUZmsphKE0cCVVKY4zMifURMTc6yUNCSwgEl6Yvep6BNGdI8QzzuaPtIG1E5FGRfyjhTUvRUupHc1Z5fEESL+6X0rasKBtvYk/bxCUT42/B2ErMPS1lCD7K+Vaysmmzf4rSCpoib8+iuf4AnnvyBVg+cYrEeoyzx394KTnOGQMjalWdTC5ke8erBvsAV977EDrdHszMz1AyFV6E4hy1+HKNpHuqlUN2IQR5V6US2z1ot2GiGsCnHnsMNpqb0No/gMs/f8ddZhIqxNIhDT4wVTXW0x+OFUsmoHQ/M4P9y3pgaeF4qGT41m2AhaX5d/7ZSJ1p87hGlwu3KYwyyAxckxg+Ph+No7kELuh8YwOWplfo8hAR/IJ3SQ4mYePgBKzvL5NUr/+hTb65d5ds8pgYFWAv44REZNYilRcjAEQeFiUXfRSnHOv3MZmJlI/5OCKcuQOssi355sgooNwEY7FDAjhurlGSSgBYDZIaeDVA+XMRHb7xdy4VFRZQsHs/wOhw5pSgmYlqj2st0e7sB87jmCNeB4YRHIwGkId5hTVzw2PRS0I1yjNUi+sU5iXmW8gdUH1EaolXDeSZw5HBRQHCCCjhgO3pIjCPaGIQohgLRVfqblQ+RhwSTZNhz/Dawlee/yZUtQaBPQE0lkBAGz0Cdc3dW4vmnfpEjUIy2602XLr0JiyfWib7fh3q0K+5fHpMpHKcGm33Tv0cgLvQhEoy1Aawub4BZ79wFtp7LVhbvwsra034z0sXfQJn9KGLcG9BzhT8U/nSCXWYnalDPZhyfm3mAO0stHDPYYitC46FYhF7KPQycZ4+TNXb8ODchyq6xtVUR0l+u30cbu89Qve8xkSHSOwD2NrfgOsbV32mLQdyt7QyYSBBdxp2OqVugjJmXeJvHs/Or0oMokyI0RcSuO86ccYy0wncTrcdlZwIYnyOGhn5Zxs1hV2W8wy904FHqvBUHsUzlAyi2WKc8r2yJTvum7FxJlmn/fbrwnIlgkkCIzRSjDhjcpkmka+tjp132O1DankSDZPoggklReiocFKRXequ/HP9cO7EbVaeSj0hWbHTkkkYOQ8xaxbn77URhqRZroDF+a0NZ8xfALiVpcsYlkmHbG3pUTUGTRcvfOGr8MDiEoF7HRus0KVahx76+RBLegM4aB3A5MwUNYV1dd6+9FOYf2CRcKXeA+hh/D2K+Zh1S4fNl1CmZD6M+Km74sgDgO3NTXjm889Av9eBWzdWYLfdgf+4cB5aeAm5EYBhKU2oKWCdtrnZBszP16BBVTDlk5FxCiuGWzzL1CIxTIN52jQeCJEwUqJiQI34relo4cCR8JWiooLNfn5iE47O3IDZ+ibUan0Ru4+O182DE9A8OAH73RkfDJgGgna47f1NMte0qLSBm6IctHHgWcifX64Ym5qkwRh8OIKNaTHcbVKSpt3E09EewmiEWBmek+ibetPitN4SrSOn9jghRBHd960Pj5UY46iY3XqjpTu2YqI9A0ijv6Z00gMYhN014u8TaCtAUxmnugsOZsGfkNihV7n9SzH8koXJynBJmWjF23Mq8vBEpVKugWZccReN9rL5qAlb8xXjEvYjt/DZ5T8WM+DAxJDH9WffkmUeqhgl5t+JNBbVD3+w/NtBY2UZ1Y8sPwZnHv88lSVGaw0CNYbbY1OdXo9i7vvdLkxOzfj4+QHcvHYDdnYOoDHdcNm09GLPzQpRGB21tIVYMx+bxFqZzra+ubEBZ/AS8hqQ3X73oA3nf3IJVtZWzaycgA3hCIX9xIQqzKLFOjl4sYmOyU/JnbZgp/GGA2kIauVWCS28WszFEkykIJuYiIR6bvYZQPV3f/PnA7w0ZGHybsIbjyF4O1SrMw8rrU9TTfnwL9ARDmKnvQ1r28hJ0aafKXaCliIWifR7Lp3n0nBaDAvMXVhgst0mYHDfJeANif0polyTed5TBBGWLRiYUmJmHOx5m7kNSEp9uWImY9T9IY+hj0zCoMIh/Hf3ITlek3ZkiGDRsRpgxBUiCWjOq+Kx/eBN8mlq6aIEDH58ATRNkNHSYxwSN23Iv++nPU6mHNzj+nFlX82bPx93kJM9Ww97P+TMS8wlMCYXnhtAF5EuF+u5IBCYv2bugl4ypJMMNfP8CxXWJ3ZY9OLZEhLT5MQkfO3F34U6gj3Zvt19FJ12hypaYqljDKmkcVUDDNSB7c0NePedD+HY8jFXIoEkeVdrh647xIfxLvQa2v3xt4az20MNNjc34cFTp2Fp6TDstfZhvdmEn75/Ba58/BGNKj9tGlbdSUEXA9bHwRBMjMoJGmjS7unkF4VILnjYIG1TvmQiyfYvmUdEYENXke1yU2fY7upf/uEPBpgcJfIxKoDt9lGKk2/3ZugCAg4aOIDdg12Krml1W+neRxPac79Q6aDz5c+hXfKNROEAABPYSURBVMrk5TbSL3wB9WZLVpCPMRyp7D3z8hKeas/ZwehRcgbAE3SSTpiHMjogSG0nZ6kbtQQZBtg+nEI6HoPphOkqRjJVJHrfBo/oGLe9QENSOk+TCaosd5Smv1MegDXf2ApbnLHbE1ZRtn4cFCMjYsIFFzSihK8PZLk9Vp9BnVQ3m8x8I7mUJzQuBCirg6ATGdWVKF6/zz4LiNThvClPJJnT/KnxNPKFx5+D08cfggrDJKsadA7aVFUS76P1Jesp9BLpAsEe6+d8/3s/hEcefQTqjZqLyiELDoKfj8rppaqZmFlLztpBDbrdDuxs75Ddfn+/Bc3mJiVXXfr520Wwz3fKfYOXmKCTdmG+DnU05XBl3fmHvbOXYU3Yf27hs8xHBfygVYj9SGaSi40a4zIDj3IUuxaqf/3H349aBZYi3e4cgbv7p2CXShu4jYjmmApgZ3+b7nrd2t+MxDgOv7mXWPVfW3tGtI3UNvJFGwbXXKvQz93XfIvScwrX04Iz9csiJIRt1hy8EcOoQyCHtZcJlioZi593A4e4EhEIXFo55GCEGSYAuUpG4+/nZsy8vUhfqj1ucw3P/Nrbi+uZtDM5Pra/Bn1k4xvZHgNpftD83/fVXrjVSjAXvLVqGl558RtQr2pUv35qagJqjQY5ZKlevQu9J2UFo3Swb4yZ325uwszSgiukhhoBOmVRskdHLd5ghbe4uZppUNUxCtCZct5/9z34+je+Rufhzp11WGtuwXfwEnIdYVI41IEcsJu52TqFYCLwj7BsDoMI9tswyLYF4mH4MqpTq7fq3xDsAWC3swA3dp+CTn+CcZgE9O3uAVxtfgz7nVY0Y5Ws02LPC+GMfLClZUjfe87kG04ccNSUS7+r9lC6KAEtc7wUW2Pcmjao0B7Xj6y1o/ajZGqHHxLhCbNBYgQSoIzYyeAR8Z3zruT8XSeSsWhJTpqvgsAvwh3igrH2wvDjRBRCcJ8F/aSYU5xk8Jl6e6XZXvK2JimZI1zO3C37dn4UtZQc5qDiEpm0JrU2TUl+UyOn9uPKLTZZspxYd7beSbtj9MK3zNO7AHfVX2o7jU/xEtejVh49YaH55ktPvwQLc4swPzVLQmO96jsrPNXLAej38L/OxEMpV4MBXH7tMiwdfwDqyAgqF3NPd5VXWDbZVbysVQNo481XVZ1MRdjkzZvX4dnPPwOzCwuwtrICm3sd+P65H8FOC03McsIJW+RhIoNTvYKZ6QoOod0eSx67i7OiIhambIGxCbJDrAGMcoqRQvKkJc9jElTzEGXebqT4f/r7PxlgCOVe95C7L1KdrVZ3D1a3brMiZb9auu+9wjMTvoakhZZbtRffiN8eaQWz++A8wtILxuXOllQ50lTCOhSH0JKu+aFU+BqYBzefxEPMmIsGlvi50B4HASvdQIOJNt9YpiPFP2KQjBhCMCsXQCicWmaRyg5zPNC8YVPjYZoNw2jBtznoMwYmtLCMgQ/R2Ni8RJIW/56Tq0IL8ZgGfT0OvbcsJoDTSK4BuQE8fPIxePqzZzFQkkIxsTuU6qlGIGXHUiI+DJAJ0N89+NlbP4dDCwtUTK3RR7BHCCZjPb1M9XOwDRRI+n1oUIXNGuwf7MPi/DyFb25tbcPm1i68/vZP4eqt62w1wonlp1WiBIaLopP20IjkqhLqDGMC0scoredFFHPBkOk4CT+ltDKZzCNgOg+9DOoKblynd0A15df3Uv0aDZz8M3/XGrS5AEMGnbYkUZ8p1I4J0nyswXk1atstbh62x2IifN6j5iuejazX/VGSkuOBGgIMAUvEHmi6Dj+OkhwL75UOtjU+/Z35rjGO6HtQmx4Zgqdq4Zz08ypJq2Is8X0WcBFi9YmYmSjHwjFT2wrkOWgygDQlbx7eyeaejU+3Y4qXJck6haFmmiDjRMGvoelFKBkWQ+A0G7mHrq/kaPnl574Oi/ML7paqgSshjK8gwNM/BHSS6h0T+PjDj6HV2oPZhTlo9LA2PpppQiQQOk0rqCYwk7ai7NsGMRHMqh1Ab38fPvP4Y9Du9mB1dR1u3r4DF956zfuxdNliSzzDomiYWFUjm/3EZLq5KjuzI6wWOUaYhE7NDhNK6TfvK+DaNmcVZrimGl/1l3+Nl5ek+GYsHrS6dQs29pvQczqWkHoCEbhDJ4E4jJofSLecOTpxoC0BZxlQrQw2txXxnfK6GlluKpafaTdycS2FPues4uAYG2kyGa4i6Aa4pM4AQD8Wl5qvuG5XxJEbKj5vVPdb6tta6yHrb0n5olsW4Rfoj6jIvCN3RJawlfnLCYWtT6BbMU1jX8xIF0uq5hK1llSMzbM0p2z+fHB6jfl+aSLj/av3ihpaGGNpfy2UUqouvvr4p56Gxx96AuroqMUYesT4CVfqnMqA+z2i9R8AtFoteO3c6/Dgo4+QRNuo6jCgl6hwDsBE3ZVRJpNpHxoYgolCfw1ge2MLzpx5CjqdHtxeWYc7d5tw7vJPoN1x92uU/yW0QcUBHbRoxkGw14KbjUsGFhYsaHwMZS3AxqR8/B4L0Q/iJe7ghJXjHLg4e3wGL+vdbN2Ftd1PqCqlVqklpLEbijIwY5MO8bcs/leHBA0HRusESTTSca92nKqBYCz8iI8pLb7uu4Re7vt4tkyxUp/6NJ54Bi3uJyTNnGfqSzZMRxIXXkrtRZBg8fGaP/uDnUnmkRv6OQnw9O0VtpHTWFwR1oEG1UjEeh5se/lwnOpbnpO7fNnbQK0LXti4w1iGAr3zdMSAhrgfuayTRuwHLAA3/MrnaZAfZw5JK0h5F1lsPjFMticWA1KkWgrhDILFsPj/8MzhxQfg+WdfhokaXivoJHO6fsTPz1lv8LOLCsRrDN+4dBnmDy/CdH3SCXAUeDPA203IgO+Sqlz2bH2AyVUYe1/Byu1V+NIXn4VabRLubjThk7UNuPjWG9Dcao4A+6Qhoa9hbrZGN1dNTDrTts7QCWc+F2Ylh6TjYGoAQzCBoTQ/vq7lwARKyaYptl7z6uov/upvByubN2F9d22ITYgPLGTBJpBzkZluWPJGKdcd953JyukcBSxOpvpldS6C+p4Wu6QKyava5I4nET5tip+H4VThXtyg/poZuz6PIOG3QlxlzHYJTV7/iWvpY5AFevntDjcPEVhpx6mfoVhav45RH5TianRK6vb8gQyH1m+wqIEUUt54yEKKL05qYaSWkqTMDr/bi/SgDNVU0STqOR3KasW6j9WeSASTNFEaX8yT8NFCIm+Cmsj3Kxsfz6YN62+1R82p9sL54OsXs4c96nggCZnpMoQ3MIIkG2b7G8fi9shkgoEEGWP56m98E+ZmZqBqYCIU+mfRSYvZr06wDIwf2+t3AdbX1uGT1dswNTsfi6GhU7bq4+UlLt6eyigg9qPh30flrN9Zg08/+igsHV6Cje0t2Nncg4tvvQnXbl8v1yAJe+MXAzWEmWkH9lgrJ5BYEsyCg55F6hj0wrEm0EKivYToef6NtqbYkhcXTAMO6Xh9bnauXv2zPx50em0mnyeIysIHM53DVmiYYOJhzbWZaZJR8tceZvekjJPn1xJ6DmcCssXA7XHKb9m8WX0Va3NsPs91Hz3TUUKFzFSMdlS8mk3inmMKSPRZmogHk7jSCQx4e1ZSTlJyWNnLIAUy4JAHW+1oJvJr50NEgJR9Ga6sExez0AQTMGZLp0TcXJRPbwQpIzJSt8fJTu36cU34/VftSRNHet4tC38nrAeTnrkk7Tlm7CsDarbRyp7DpWshaXN7WNQQ/P0DgXAik7HGV5g7G3eiHU6IUnhJ2oJnEnotAWBp/jg8/8WXoIGSPV4ijnvsI3KcPuQFmT7WyunD/u4OvPPO+7B05Cg5dPF3jMJxdI+hOc7B60I4UVNA6b6CdqcD3QNX3x7j7T+5sw7vfvQxvPvRlSQFxfH5r7gQ5GkRa9sfXmxQbftY/05E5oUTaAmHw3ExHCnH4BJWJI9CumwoiNDpyfQNT+5KjCgwzvyOjepbf/pHA3d9njxVQkJSTlCLewRph8AxnkdXy8LRrp7AKAB0v+fqk/+eXerL05DjNBQjEOOLe8wPe+KBdlyuocgxqVrPJs7XuHw4sD5eCMLRHwcjBiQRcHPVT6rZTG9i7Uljt9SmJAtWhnEvbiWG40mK7a+Iu2OmMR3qFtcn2m4Yocch8UNiOE4cUvum0/qk4fjjwsA7ahmGppAypCXQ8vnq94Ukrm0vxJyTdJyHoXIHJttrfvqTzCHCTlO/0iEjvtcJdZltKDmdE4PjF+TkCWDZfDmhc4dxXDS/mf4zZxavvPB7MDczHaNyKKOqXnfMl/ygrihav4eXmvThwrnXYHn5GEzUG9AlxoD1dTzdDFxW7QAvwENNgfpDKbwON7C+/W++SLH7O3u7cO3qCnzn/A/ZyP0Yo/DKwc/R19Rkzd9JW6dibhwTLDt7QKtwHkq4NRz1RpVzSW/zJzXWlFhN9YfffjUWQuPyKJ2rALcesENXnKfROwWJX/APHnmjz7FvmMsLkvvlS5QmlE+ttBma+wU8DISvJZSIsSybkW+q7ll+Hs7d+RijlM7DXrMp893JVorXjMgiSZjLhGE7a88ChShrucMlJTyLZPMbpSxhP6oqvs9ka06h0PLgWPMur3zkJZHZRQOSr4Co583Q1cspVEmRzz9jbhyRczafbHLB0iIje5JgxYO32ZyE8sKYfqSPIc/yRef7qhgqUyy8hsJoqsR8o61RIL53nDKy486KgP0DgKc+8yw8evrTUJ+YIJt9HSNwCOzx3bDiNejhJSe9AVz/72vQXF+HQ0eWyC9LSVTIUOnwINhTTQWK4KljOeUKrzfpw9raGpw98ww0JiZI0t/a2IN//u6/w+7etietsKYJ5RzUuQVGIQCvJkQzzuwsOoMZyPKcmsB3WfZ0oD/PkoT4w7+LWFqwTljokUA90VU4l5ncIcjSIUz1rW+/GsdX5AjKq2xsdfzKOgal7zRklbhe6biHreKgnRgSD0zSfDf/HIUUtQgGrAoY1Bs4DjSJ9eP96ZcV+Gvw1EKuJViP9R0X9sPgOOAM+d3EFr3h/DOfI1sIMTetwAjwM6jE+t1/x9co60MKyalh3Z6ePycKNZ9sTwSRFihcz1dhkAMiI7SDN2ftV3hPr7NqL2PKpfnrw2UBQWGc2MeRxWPwlbMvE2hjbRyUxtGkg7cPuim7aBvsHkGs1+nBhXMXYfnUKag1KLjShVjSw+jsdaacPhZWQ7t9pw/tdgfaBwfwxBOfg4WFeeh0urDZ3ILvXngdbq9dz0PnbFQlyZ7MOLN1VD5YoimXl/KrUjmOBFqwMMRy2mqz+XBxUWKYteyaTEmyH7aHo4CdnwOiEd9rCcgLaysEPt1ndAQNYTqeWhxzVmdK42k4OHrsfB34ZgSswu8o1ZuZBDTYF45zHr7F1ik3cfIf+Uk1XCuqwwzcaICqPU0F1qAZAPF9dcCTS5Zjg5wGpcCpw65lBMUROR9oxmxYe1xriN3GzVRUxk5mnK/ujjMQzbQEQKr1MUA30CsP5xfdmePMrVgC73lRyih1FiiSM5jC+KT0P3wf4nyyw+u/8Iv621/+BizMLrjEqH4N6HZBBqYI586sXEGv14P33/kA5qYnoVuvQ72P5ZHdGcBH9tsd2N3ahfX1dZicnIITx47DQw+fhLmZOZhEc1FVQbvdg63NLXjjvSvwzgc/Kx1P+X0FMD2FZpy6l+y1v9DGuWHYJpZFKXr6iHJMESDOYu31RMZiDBzsxwV94Rv0L43TWWmAw96Nv/k/xl7QAmMYNc5wxu6FWRUBXuH00OcKh9t8xxQVxjiM2Nj9SMml90a1pd8zgV4tkmXKYu8Js48GqdJ4FHMbqo2MwEYO0vHRkdJFPkcVkCV9ZuOsqzVODuCakDl9cYYa2tHvWmOw2md7bJrtWPv4+4kjp+C5M89DA0sWo1sVhXn800s8CPaI5AT6A4Bb127C3fU75J3dax1Ar9eFqQmsWTMB8wuHYX5hHhaXFmFyatKbcpy07ZgGQK/bh+3dTfjgo6tw/s2fKO9jYbMrH41zKHfQDuMWfMlLOKMl/3Hb4wxgXJzWYxBmnNSg3OkgLJGzyovOguOU18yfDX3JSDCP5XHY3OYluKH/kIEwi4+ONMwGx1UpS8JP/fkxDqHY7H3tuGYCNK0lyzMorZcQbPWBNA6skKC1dMbBTx9WDZj+2bHNJ0MAaKipREvAGlyszwyMBLgrhmiOvdQeW0stuRe1kmHrGUDOkKDH1nL0uVFMyWQmGlGGoQUbowjAsMB+VDt8Xfm6jNpPRqP4J95i9eKXfwfmp+agNkB7eN9lyPqcKSxzQ5K9N9fs7e3Bj35wDpZPnoDlk8tw/OgxqNX7FEdPTVP4Zp+CzOi+2mDXR8DHzNzeAHZ2t+CDX1yF85dfp0ifkf8C2KMZZ9rZ7PPjlDAt4WPi2UVh0e+f1posk08G1goDS4Iv47/S84Y2e00TnBY0/YWqhaHYV+yQnTxxvhkAlgY/LOkgo20FqJzjRSzgzuAIyG67hrWnAXlUe7E1w89WEpQsIVBHQhWJsXRIhx3eYVLi/UiQ9/NOCRA4VY48gYUHfpXxWE3+f2zPYvz84FiHaBTdlBghf0/9HT6effIrcOrEw9DAWvcUMI/FxjAFFv92DVf9AfTQGUugjVVwMHAHHbvOto/JVHiXbbAoVvicv++WHJkUu4+RPQC7e7vw8bXr8IOLF0gzGPUPzT8zMxh6OQFTPs5eB31YWBGFCD/RyPS5QKBKb4SxKDkm89HwrNh4bAQWJnwzt+5/Mep/AG5qtsQtyFv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351" y="1449444"/>
            <a:ext cx="2647908" cy="210708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774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800" b="1" dirty="0"/>
              <a:t>Тренажер</a:t>
            </a:r>
            <a:r>
              <a:rPr lang="ru-RU" sz="3800" b="1" dirty="0">
                <a:latin typeface="Open Sans"/>
                <a:ea typeface="Open Sans"/>
                <a:cs typeface="Open Sans"/>
                <a:sym typeface="Open Sans"/>
              </a:rPr>
              <a:t> для РЖД</a:t>
            </a:r>
            <a:endParaRPr sz="3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</p:nvPr>
        </p:nvSpPr>
        <p:spPr>
          <a:xfrm>
            <a:off x="689372" y="2070281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800" b="1" dirty="0">
                <a:solidFill>
                  <a:schemeClr val="accent1"/>
                </a:solidFill>
              </a:rPr>
              <a:t>Гимназии №2 </a:t>
            </a:r>
            <a:r>
              <a:rPr lang="ru-RU" sz="1800" b="1" dirty="0" err="1">
                <a:solidFill>
                  <a:schemeClr val="accent1"/>
                </a:solidFill>
              </a:rPr>
              <a:t>г.Инта</a:t>
            </a:r>
            <a:r>
              <a:rPr lang="ru-RU" sz="1800" b="1" dirty="0">
                <a:solidFill>
                  <a:schemeClr val="accent1"/>
                </a:solidFill>
              </a:rPr>
              <a:t>, Республика Коми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Кейс разработан в рамках хакатона </a:t>
            </a:r>
            <a:r>
              <a:rPr lang="ru-RU" sz="1600" b="1" dirty="0">
                <a:solidFill>
                  <a:schemeClr val="accent1"/>
                </a:solidFill>
              </a:rPr>
              <a:t>«Окно в VR».</a:t>
            </a: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Команда разрабатывала симулятор кабины машиниста электропоезда, в которой игроку необходимо научиться взаимодействовать с приборном панелью в различных условиях.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endParaRPr lang="ru-RU" sz="1600" dirty="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SzPts val="1100"/>
            </a:pPr>
            <a:r>
              <a:rPr lang="ru-RU" sz="1600" dirty="0">
                <a:solidFill>
                  <a:schemeClr val="accent1"/>
                </a:solidFill>
              </a:rPr>
              <a:t>Эксперты от ОАО «РЖД» высоко оценили работы участников и готовы продолжать с ними сотрудничество в рамках локальных проектов.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data:image/png;base64,iVBORw0KGgoAAAANSUhEUgAAAXsAAAEtCAYAAADp6cDhAAAAAXNSR0IArs4c6QAAIABJREFUeF7svWmMZVlyHhb37e/lnllVXdVVvUwvs8+QQ1LmKpkybcmETVsSLRk2YFnyBtgwKNMGSJAC/MOAZEAE/cMgZcgCDAgUPBQggKABw7JEESBBS9yGIofDmeGQnJ5ea8k98+2rEds5cc499y1Zr7uqejKB7sp87964557li4gv4sTJ/ub/8vMzWOGn3R3C2WUP8KYMgP6lnxn/lhMmH/jPwyvor0QLZvqhfVDGjwme656Kn0o7Cq/D+83DMrkwbgI9BL/zjSvsJPd+M75lpd5coeOvL11zD+Rn0ZofcC3uugeeqh7IfvKnP0/wlCFSWeC2f5smD0cTeHTaJiAMcK0I7Al/FbHzyO5wNRRmlIg8nJrHaDoXT0VgAOqm/f7zTMDZy3PL34F8Bvgt9k2RPIfu0l+F111p2NcNSN9s8q7U6dc3XffAh7IHsr/50z8/g2zGFrOAWgD85rURKiazGbz36MLrBWuBy6cRbicsfmPnF7gCKRmqKtKQJQrFKJ0iaCtUBHaIjRZaZKyrvAxYOVz/PCs9sG7l96y893U7n8UeaDWqMJ3OoFTKoNsfrfwKZNkjSLHRPCOKhH4KLHv86vCsA4PBOAniSmPQMlpA4QR2vsFIsqYVOPXzOdQM+xhm4Zo/k9Dr9EKCUko2ag6IB+27BvqVZ+AHcEOxZ2Y9zg+gIdePuO6Bx+iB3a0G/Pnv+yz8v7/2RTi77K8sKUPOnkB+DrjHUtvdgXsYw1uI6kljXbA4ZfmyUgipnpxlHxthgTxVUb4dEfyHr7AI7PVqRz9xqwvtQPulU5rXVv7Ks/EJ3rDqGniCTb1+9DdxD/wnP/Rd8I//6RegN3hMy164nIVdORpP4OEJ8/aBIUx/BPDvZLHXgACYu8MDqZOnHkYEmAmLfa4jvoDf97EED+b51nk9tIiP9+94beEvnEQf8AU61mzT+FkzNx7zAbfx+nHXPbC31YRqtQKPTi5znYGW/Sv3bsHvfOWtK3UUcfYahAwkKGedEIu80YPjS+KPHKwt4LgVCD2YekDMZ7Ao+ArYh0a/URcFCiSghBIvYN7NAnjwmERGTqwIFDKsVbhIIVxplK5verweQG9rupr3SiqhKDB/TfU/3nhc313YAz/0/d8Kv/+VN+AbD8+Da7ISwIvf04Htl4YwPC/B1395C0bd0ko9ydk4ZvIuQ+cgoD066QBa+AEAOtTOUxj5jBx+qFcWtt2h/U8eQSKnMW8/p1yNZGYnt7sgTzJQYKZZC6mc6/DsSpPvyVx8jdRPpt+vn7pMD3zq1TtwsLcNv/rbfwiv9o9hlJXhrfouVBpT+Nx/ceJE3P/tFrzz661lRLprsp/86Z+fKexqoNZLKA5gHZ11oD8Yp3NP5uTch4mOAri6/lxUN1IEqVdK43qYiK/ZRelUfifVY75XMi4KYHh7DFprEDsZlyBzcHnaZ6WRur5YeqB4Tqa6KGWdh/x8KA+/K5VKxam21+Nw3QPvcw8ghPyF4y/Dx9sP6El/9+73wGWzDp/+j06hvj2lz/7wF3bg4t3qSi3xAVrJyFnmbuQ9LztxkFbXYgiYKcs9GaRVF6EI8BNmdQi4+hfDNC9oRt+kBb8oHz/uCAV9CcDm+mmFVM1l+vj6museuO6Bb84eqE/H8CPv/BpUZgzs/3L7JfiV/Vfhoz90DtsvjmA2y+Bf/e/7MBm53Em67qMv3oRPvvIc/N+/9hXHutge5NRL2S2a5O4ZOsVk9beOx1Pi7fVnKe5exMTgS/cmYpqqFALHOwn69ubITV/E3zsdZWIIqTlmKJ9COsfqGwkOX+fef3ALluYVZRHjhrk5G+HmNsnP9fXIy1kNubX0eD20mqez+FnX8hb30bwrHr//arMJ/PX7vwX7oy496LJch79397th67URvPqDl/Dur2/Ae7/ddI0olzL41o/dg//4B78NptMp/B+/+BvwlTce5Ropm6oM2IbKQmiR+EOWc//oEiYT1j6E1y7wydtrA/wOgD7Pm6bo8yDf3mqVIKU+FaR1eZnBC8/j3BfGBArAPvcm5j2v2eHHWzbL3B2nTOqcKbq36HuVsy559PzEBFh3iue1vGVmSfE1T2v/NacjeGVwCj94+BWozibwW9svwi/ffBW+/b88hQf/5Hl4+w2fZ/9X/93vgM+89jxttsKf3/zSm/CP/unvJsBe8+wjGmdRJ6BY5O17weYqD/LxPA/1gLGiBRwde+NVBysQ/V/A68dZ+fa9jHkdAfRcfWy5eXNhqLDSxFEuZZW6wWwMe7z5+E1897rVpcufWrN1/U08RNev/r72QGM2gT/XfhM++8IuHP+ZPwezj1zAR8qvwc/94r+Cdx6dwV/4/k/DZ15/3rVhMBzB7331bfhHv/T788He0Thz0i6tBLu5KrDsUwFaZ/GyweOAXDPv87XHigEzoEvCd/IRAzWtzJOSRdSkLbKxzFv4HmgChWM00Dw6x9bU4dDBVWmF93UufeDC0/TK1V3fZ1PeB97t1w98hnvg1XsH8N/85e8Nqhp0uj1oNhtwdHwOX3nzGE5OL+BffOltxlWkkBO0uAvQMh5Jpcc0a5PrrsFwDIenHfc5g6KidiIMKw1IseNFvL2SQbm2J14mZ3cn0Dhxm2//MqmYUWnLQnnOui9O/XyG599106974LoHPqAeePWFGwz20c8v/PIX4dd+942lW+Fq47AlaqzhJaz78WQKD4/bQbaL4+1jCsUabwGfL7Z4YK37iz3Hmthopc3NKRFf6lgrZWqPFIOzyCcL3HsD7j7bH0sEazVFU0slXxdIs3Myb8nHFnqaRjTeVlDiw7qF/ByUh8Eq3TeSS6mM4/ixPF8l6krywhV4dc9l6ZV8feGHqgeyUglKpTJkpTK8dPcm/NUf/FZo1UsgtDy965XAPt4+vmyv4QLCIC3upPXw6Pka/i1R8iBIvknY+SFRzumTEvElUNDobyoAFvgZ4qIYbyMP49GyzNE5/H3YJO+9xErENcl1wzc3d79sVoyC+7LXL5qjmnqbZZgzj0kEBe7qkmEBK286m9K8Tv0se6aBVWZs0OBuyHl+56I39t8virctL0nm/oq1sxbJv25fuodqzU3YufU81Db3oFSuQFauQLlcht7FMdycPoK/9u/9a8GNK4O9K4S2Qp49WU4yNU/Ou0G5TUflCEAn11LCsidALSDB5wY7o/URVLmJsoNiYC6clELBxN/7bCNT0nPREnVeR8HLLVoZH7Lv1wXmvluWROul+3Hd8pZ+8PWF3+Q9cOvlj8HWnVe8uTqdwvmDN+H4za9Sps2//69/Gr7vc6/AL/3GV6FVr8F3fvZl+PUvvgm/8oU/guPz3sLeCw4vyWncJJUTuqRYVxkB31u/guSp3aYBVSPFErwjYA6HCt3yQrDPydNW2NSdBXEE00UanLWufxKiE3GJFEQE8goUyMIRegYvWAzo4RwqSnvUV7+W9wxOgusmL9UDCOLf/smX4NHxORwPqvDcx77d3Xf4tS/AxbHPlz/YacFP/uf/Fvz9X/h1ODptw0/8Z/8mXYtla/7Zr38N/vlvfm3uM6lcgrqP7Jhybftlf6ZI5Ty6cA6oo1hEQA4sVRc4i9jQOEkvtqC8cIHHG36ce9gSjrIc5JKw2D1ZFZ4/ONf5XnSy1rId/Yxftyj/vbh+dPrFU1RA8NmKBvoHLu8ZH8/r5q+nB0pZBj/4fZ+E3/j9b1Aq+/Of/FNQqTXh6I0vQffc18LBp/07f/qT8G/8qdfhzfun8L9+/lfhL/7Zz5Clrz//7Nf/EP7Jv/hqYcMkG4ctYntS1bK8GnKU94/aMB5PTPliPWkkqiVjkT8oO8ArM6LWg0bnrPsYYWVxB8rFCkx8H1iMGnQV0jUF4NYCjQ+cpefa9EoXxJV3u9LcWBGxFj5jvfKWT3v0R0DaJsZzbJE8f/1y8tIKxHsV9vmLa+jMO9CA32pleQvGa5G8hcN9fcFT3wPlcgl+8E9/Fu4/OoEvfLm4dDHukv2v//L3wkfuHtA7/dQ/+Odw1h7AT/z1H4DNVp2w8//8f74Av/PVd4rB3p1Bayx6ziQptvDjIJTl7XMgmbJs4921vFRcI5n3L2pzlNeSui558HfioYW57xEVFV0Xts82IHFgSXDxEmfaPvXTc7UGLms0LCt1oYewrCC5bu3te8qDmSt2z/XlT0kPNOtV+B//qz8PtWqZWvR//cqX4Fd/5+vwb3/3x+C7v+Vl+Me/9HvwpT++D5Irk2y14+zxW2fZK4+zBJ2Dl5y3+3DRGXiwNlay36Rknm+4dv2+ILNRl6T8W3D601zu3moO70HQ+87VKRw3cO0z+RwphaZvV8BE8ZM+JBurlgdI7e95teSxj32KpOvHJGjOl8fzFy3sJyuvCB90fS2kjJ4SgLluxtPTA416FX7sP/2zsLPZhNFoDL/4K38A//KL31ipgT5AG6VIrrLBqtcfwXEQpHVmU2Szh9gd2fJGWRTUFYnN/WT0lMWks3KWzKIxWTz8a7j7NUcVsaYsLovrXjTaK7DSUH04Lo6D4GkTpEgLh4FdGmcxLOaew1Co1a8mrzhgnJa36IyIVeR9OGbB9VtcpQeajSpUK2U6iKfTH7qU92VlBdk4uZNEljyXFjdXPThKVMA05xbmrWELyMtSOBbIo1c0D8gFae2lgVcxv5uSXknka7BmCfPuixioefKWHbDr6/wcKMp1v0ofrZseSlWKvUq7ru+57oF19UD2P/zPPzer1ypu85NNOwx21EZPjHn79w4vos1VBgTVAosNnxyNLny8vS5AzjC4Rk2yVFNIn0c7YfVCucgk6rAnELY31cFzKZ2o1MJcefIazwL4L0vZ8Ltw4HTez3x5+fHl+ehN8+V22moLniV5PAsXve+C3r0u8LYuZPwQysn+yo/+7OzGTgvwoFsHnlqLfdHKNR2CvD0eaMJT1qB1qiiaQ9d85ZtgY1W8HVVkF23Uipc4w7pDVikk5LN+cmWYgwE23kbCVM9ROSaLZ377PpyFE5ZVCsuuoavIm5eP/80mb9l+vr7um6cHsv/gb/wMQdlz+xuws9lwWTjLLg4FtsKiaNKXITiyAeKN4ZB8j3fSei8ipHtyuiAC5dzVURS4iG5xSqOgMFrebsyfZ5t6X3zhRc98FqbesiUBln2X+fJWTxd9tuUt22vmutW76AoPub7lWe8BB/ZoFd3cbcHuVnOhK64vbfepTqZ4clU7T+UYZExBnbr/nuOMLOo5EzkJnZ6lmZNtY/ijZJqmH1ZWelYx5YfcUTb41YKqmJzWuq4qKOuZfuFG6Zhrm/+MdH66rcYaysP3n3fG6+J89w+XvFTvhoZWfjwWzcf1zIprKR+2HiCwV3hFENrfaQLSOi6DYInql0SWzGbw6KQNozGfXOWonLj6ZQD+cXeGdm9oWIfWvyuOZs3sSFxAJ0mr3CVGXCyZL7VVMOfb4w7s5wE9XxQogw+Dlf9hWxBP+n2W9aiXbee65S373Ovrnr4eyH74R36GTU3zs7/VhFv7LfnEmLULOPzDkw4MRuMATy1n7kA1aX0nKBqrhXLIaNIYrVaIzGa+zVSepEaY7bTS2kB8II/fvwiYQ7omUlYaWrQX0aOfTTrHpjkurldTNNm9pXot7yrqvqj/5nufy0PPap7dYrnX8hb30bwr1td/2Q8LZ28fhzWTtzcb8NzeBn28KE+YrwE4u7RBWmtye4Vhp7fbe+U8gfCl55VPcKFd2xeRcrDP8kUL8kAvNreBfdF+izaHmea6Z81Lw9RgRFAq4vGmwvt997otw3WlOGq71i1vXf259n5b887cdb3nIjnrGh+PJrK7f9GDl/z+aR+ndbaPwd4Apg96zmB/pwU3dzcWc/hykwZpwzo23jKOkh95OMjKjb/x0BweQutH0E+i4vIJaccgyvdMY38I4+INuFTJmK4p8ASS76uaxQD+1a3kJWd0wWVXf27a2nj/5K1q3Sxq36ry0h3o33fd8h5vXK/vvu6BVA8kLXsGYbbWtzfrcHt/Kwn4BGaGNkHMe+fw3EUfrbUb0B22JQ578yZ6sWUf7kTNpdrnTXp5pagV5s/C9umdspOW9VPa/Q6s+4L5lvMAnMJ7OifoouJkq7b6Wp7R9qt2Xlxsz91/dWVzdQV9hcZf3/JEe8CDvTWDTZMoaLvdhBu7JmgbfW9vfXTahsFwovoifLk5OfcsIw+587IfrXWvd6fEhNAclT02KUULMi1dVcOFYK9vXRSctt8/qXo5604JetrlPdFldv3w6x548j0QBmhj49oUvsQc/NsHmwaQw8ardX2mm6u0yrHdnUqeQBTwFCQuqFrvKhGIAWw8iVg7RbtvDcIHKiTILvLfGHo+eTK7DSYu2vlKj04IDJTOCvGA1aeJH0jl/Ip3nlqU9r8Xpf+pgk3J45RKq3aL5fFxgb5HUF76zFiWp0XOfKzGFlfD358Gef594v5bvn0sY77FnT9zl6dcWHDOylgob5VDLFafkNd3PAU9ENI4sWFtrF6idFp1eO5gE7Dgvv7YXHv8DE+uOr7o0poMANyBeqLaZKJsQtw3eas74QU4izl0PQjfc7ntyTrLczY9hQCaGrscmFuKa06Vzacx937publWi96C+tItSF6okaAYZK8qde3yZP/G2ton8haePLTW8bpqb673vqc+CCzZgOt666sGbbMf/hs/649mmtcaMSZ2Nxtwa38z4PAt4A/HE8q3R4DN0ycm8GqB2SW/pJnzpbJy4jRHNTCTgCvPSWuB9OHixnKaR+Pk1lKkpfIKYX5q56oTZN0c7LW8VUcg8njXTNOtezyeuh1+j9fd13fP6QGicQj6YhM99sZFCF621arB7RtboYUv90+mM7h/dEkuZQ66zfYtl0MT0DjkwOa4+wDsAzQNqRySGWqYnDh3jWbURMqAXWiTsywKwbMucvpWYhEXvm9AXamikQ7Ws3qToGB5taJRTF0TfubSFAvS98LkoichT/q8wAJarX1ou8hJVmuWVzQCV23fsyovbPeiObro+5wPv6CY26ryVlk3j6Mr1tWuhBX8OM2yJAdvqvLHCDJJnoiV2pQXBfyDLcDjsuKfh8eXbiet0xnzgpXO0I58AfEmEka6AXXDk8ZUSQT8PodHKSbTckMzFfbtCpuhYmVmZbpm0S9+V23OE6KbtH9THFtqoViFyd9jKWCWHXPfMV//fsizi8AqZ/+2T7Z9qZEJ/bP3p338/mEs4nHGYxV5qbnkx8b638u1z8qz8zWev8vO52t5HuDm9WfRfEn1H4CncXjmSW32RPGWhOXfqlfgxed2bCEUmsCXnT6ctwdhsbMI7PN0BwMwL6zYPNeS8XJACN0cA0fBkYAJy52Xd/gsZ7knc4LkDrGMFwVoSXocoE1VxRSXxXP24XsX9UUMyVzXHXstsi6CYHRB0C+6RpVDQh36uv3SgCSlYOXJ7759UctXbd8Tl5fYpfoY75ukUBLyVF3nVkVi7PKGipkT5vokdb+UvEJT6PqLp7wHOBvH/sTKwmJqbARlABuNKty5sQWVcsnZoHiYCVI5+qNWpUX/4KHmj9BOD3svtIhTFpn/LJYf2zIK+M6NMRfkVY15lnw5r+BBqIby1FJClYlySGvksK2sqPinSOvba/RKte7tqCxrhak8Pzm8tfs0ylP1UrT6lu0/b+EkwTGa4fk0AOv1hmO7mrx5HKtVz8u8b9Ecs7Nylf5LeQmpORHPobhvdD4/jrzUvfPkxf0V982zLM/2t2DAX/qRn5nliRjTCUXgr44AMODfvbkN5TKfAYo/9w8vASth5kBdrPK4Gz2vHE8Un1KZr/bnrZacV2AMGpLoQDoGS/8F3WJLARlYjSPglge3UyZ4rziybLl71z7kmLl43Ko/avnHBpmFKB+jKLQP3WMXytO4grQ98Dzi/nb0kTk/QJ7k2qf9sU55OGZ46jKlDRtv76rte1/lRWxktBDdeEQsdtB/pn3B/JnzvvE8C8dDvNIYFFaQl57H89XbqnN/wQnSq4tbe6T66XvfzIJ9YjzznWaNQfN7s1GBeze3ycLHn0enHcDyCSHYhzat/StMjLEt8VdFiS35QK5bFJbuCRHG2nREtSQMjLCVeSvFAf8CDt/JyTdcqkCgMsSr8j2vxMzCVDo3QiLDvVP4Yh745qr23HgrxRRuobYU2GJ5dtrPlycWSIJF1IbFvsj65HH/rU8et3jd8oL9G2bsradVDDO+roxZVTL9UvNFxqOwxHdKXgpnl0KWFQB63fJWePQzfKmhcRJTJGXVxx6lRzTYbNXgzsEWVColOL3oQbs75Anv8DJMeDe3OkxjXJwPtwnslOdIrXg9JNxk56SmRy5fKHpssCAiyqSoDVY1+HlhgFjYdZip1xO/qz9ZNf98e62Jr5ggrFcSHh49QGov2H8NjBrlp+BxLc+OxxX7LzAqnqA8s66C8b1q+4rkBevXUkLxKozms6EnQzQKr/PfFcsL410xLfX48kLMf9rlidJOWvYmDTCZkmlz2iOTq1Wvwou3t6HbG8HJRc/bHomAZS7QOadOTqxQwwBobH2LlWa5m4QuCwKarn59TPnkrU1L6RTn3PPLUBCTTTwOWRC1NU0GokPdarwTvd+c8arTy9tjQlm4IKZYltI1NPntoqbx8GfGOnmOx3oceZ4+oYqp8iymlDj7KLbQuX1TH+wP2vfBy8Numz8eYpTQuyxuX1KeBUU1chLy2DsIx2N98jxHlHvfq7TPLNS58pwZGHqG1pZMm3y6HlOJHHmT7lqeHxCicXjiIMmJizEiEGKQTFn7OvNELmbpYLXM4/NuotoNA1/RQKapGmMjx0apa09oB3stk599nt83XoSdJ+nNtYKepuVzNsxE4gjImJvHb2KLhtthqZbQegmt9PkWP0ApKxHrMp1yho5CK99XZIXodykSgD/T9uXl+SWVt8jmyNM9BgL92r50PyzRvnXLE4CN3/fK7VtCXmjUpDwwD/NF41FM2T0Zed5cSo1hDMcp6iAF2dZcWERBxKvRr6d0ssMybYjNlbz69ebW0yEv+ys/+ndnuBHK1X6RfqDuKQJ2+16JscKPGrUKlEoFLqvgTQ7w3ed2UqY61WcBetonhMcAYhIKIrxPLe8wOltIF5kUTK4cIVazWanu3WZTmM7GufCPhcdY9YUuqN32YBVxOvi41WzAx168AYenbXjz0Rm1aL68RMqrWRvxvSl5oSq6lmdDMGvpv8BeyVu0qWc4A05ow8D7CPK5VpUXVpzNQ9xq8nTuF79D8T7JUDGG8/zplGdVSzrFPH6nuH/t94s9p1Ba9t/+T/9ghsFUTJf0E8TTIM7JmqfI3EWhcKyh06yV3eEnwQ5Xqa+TonJi+9NryMjuSboHefvV3WWud7RFHFOwSt+m86dGQbcqJbTWbDaRXcT8ZZEdYr+L7R7RI/lMIltuOaIbylkGe9st6PQG0BvyqWGBXWFmiFdIvoBWzvZDxYYb58Jjez2eLZKnilH77wnKc/PK7CR2WVVXaN8Tk6drR9oc2412qtIYz3vfnOcXzZdo3q8uTz3COBfCf+69Ru5RjSfYpZj3Zj8YedyiorZyC0No9JaShcXQw163PEs5pvuP2vmjf/sfziaTKWXP4PmxXtN6iJ03mZJIZiYI3ouATxURZeLlKl+6hRaBecEmKwdIAcjmkT/pOUSsglcN8oUIT1v11h30mRZ2IiLIT2eTkMdNbBSLmhFSJAGAWu7fKw77bp5m8J96F9/kyGpwOLL2U23RSR4vOFZADP5241WR5ciLgae99WBCBbRmeWb5eaVuePUkmTWnfWuU5/qDOsD3yLz+0x4sIj+Zgg3PWZgvb34aro6xM8SiIpvxfNF3Km4fz5mgymnkXeTnR7Hly7Mp/D62ch9XnkWieesr0oUGDue1P7UeVnvf8LncwnB92fnOv2c/+rd+jlJYJpMZ3D9uU258YIXaYK2qsZRFHfZ2oCnwq3q1DGXZeKWDnrMieYTYanSMigXYUL9zADQ+TCScioJJcbQtsFR9Y+UFBemT7RPYktWltj1Mp5hm6vtOXqWQvoktAl77Jnjp+Gc/rPn2hFo8lvG0yeOu8+/4uO1LytOg8xX673HkWeUV2iDR+y5oX0q5zpcnx4YWvO9ieWyaurkjJRzs/FUZoYHhE4YL4UDWkR5rGppKuVUXJCDHMh2YGa82BbReuYcJzU9aXrx2YwN61fatIk/xPPvRv/1zzridzGZwfNaF/nASlC6w7kjQwYFWMOniBT1eq5ShSnn4EWjb2RRbtQs2O4QWeNhlOXCUr2P1EagHIzA1iV1T0SpDqgYw8MqHtcQBM29dWM2bYtBVF4UlHOJAoJUXaNNEwFcXR2jhqbaPYymhHZMKIBfKy2XXmMNhnJ0Tw8Sc972WF227yPtd3uZadr6E4+tnAZMm8+XxvX6p52HmqvLyLELclrB9HibsObSeIEmxEtYr8gAbIpqlWDxp4y1lC3Prkhf64Hmr3I7YMu1bRh7ROEFwNgN4eNKBforvNXge5aXloyjWpDAWXa2cQbWCPD4beaHVIjfJqDgtlFDhggnKJpgrvKaxg++ekz6C1tR9WVzeYDodwWzGfHhKI8dWUcqisW6oqgInL7rBTVKz49QcKeA6zQa7tGXUvqdEnk7pdb3vXHkGoZbtvw9MXjQmj92+RfKiHbg8Hbzjb6HPrhNF+JQVGt+Tk5c4pIjTkGUvTCKOFS7zuH3h3/Ydll1vfnytessnQHxY5XnL3rwhUjqYI98bjAxOOF/Pj0ls8seoFhgBvoTlrb0N2GjWaOMVxguoHLJNx3QWeBjICLSdLxbpKeQALa228SUXUo6CVyrxtPa8KqdOjk36ZA5Dg7kaauNwGgfdZOozuECQCWpai8rb43OePUdeQme6j9IKKeDTfBptQank0BoJA2juu6B9nj5QV7+ojU+0fUscPlHYPjPh/HKwlmn6jZeRp3fOm2v+moLxSBn6krYIAAAgAElEQVRSj/W+eYHX7Uv1yQc/HgGNQ00yXuPhWZczOuZtF7VeZuxxGuuKZM+A6ue88NwOWfd4Vu3ZpW684hoqUwV+t9l2DpkiKyKwRiLIdfhvZ30BouTy70kBTZmPdzny1sJIWUdWYRRpP26AbnKy7mVonftG07F9UXWHGPK9PLWgwiCNf+2iE6HC9sZpcTElZOWFGrcIYsK0vadZnvZt0Xis+r5Onmxss4qbvnNB7/kq05IW5B0m5S2vMp+cvJQ6y38Wts970t47jLnkVfrPriC/ZmR1Rv6QIkmRhRuajOq5W8I0D++L+kDXCwNpTOesKi/7az/x92d7W43w/YTJQOBF67vbR8qiwP6NAJ6an+p/ea9atQwv3d516VVHZx2y7oMhEiufrH1EOPnxr55XAI6uyG3jiqLctn+N52HzIvBdEeCns5FTdEWWlv88peki7ekGLAzGKiUVLtFQnt+1m9auNti5SB73FaZUlmRYtT+97Jw8Sr+0/a6HuKiIWF7IdL7/8mJO7THbF69pO3ap/jMZSl6RCySZcxn8GIeURm48riAvpO50PGTMoiqC4S7wXJXywOpzczyoElhYMCc4N9q+b4whYdXBYnlpmDVzNQHLRequyAwJkxeXt7qL5QWmUFCCa1HbitTKMs+aJ5vq2WOJg93NOtW0URLa4SAGbS/70OlxnZtC5saWaomNW21BBnBrdwN2t5uuTRftPtFFsn7C4K3MU6Z5CIILnYyiVMkAxmKgd0qEu5efMyagLwpCpHRFqoOL3fDwalWhmltM/VtQ+34R1aGThMNaXKYhz60acM4T/7lXSbbP9Jsb6iVfeGl5y6wIY4Iset8cdhfIn9++dL8uaqr1GMPxuKK8BM0nMzg57gvbVyRvCbouOffXLG9R+6+/X64H5PASpleQS6dsGWM8KlhedAZ0IIkGWDivN6EBU0AvMxzB6qMvHLicW/z79KJLdA6DvT80yzbf1XSRQ8yJ7pnG3oBNw+QH5uP0kjGjDVdlAjOYTPqm1HDe0k27Uar+jIuQgFfyGjRlzJjd+DluPPO7eUN1muc6+TmryfMyY5c9SVUsbN+y8sSBDdyM+KQsYwVE42XDZkE/fMjlafjSuf+P/b46yrII3aLlhRqeRLXMeITXeBCwC1+vsesoWNHRVkAz76P22XkQGmCFZow8KPQs83JiT/zDIC/0vD1JxbiR/fCP/KwiEcEUHiiO1SvjrkDARcC/6A5d2dYA4iIFERRQkws3mzW4d2vHjTp+/OjkEhi3/cRQMPNTRiwgl//uUJrawkwPW/9WjgWz4H3kdixjwJk1rGzW/ZMydpMUS5EJHjXIX2bploQLvqI8y52n2pf7rMCK14+fuLyCgbxy+55xeQFFkaCU0rRf/qWXnX/rlpdSE+taq0s6pEs/7mmWx2BvlDL+2qxXYG+rSbVt4p/LzgBO2/1ohyhf5V60QMnfPtiC3W2JDwBAfzCCs8u+uzEunVAUF1Zl4Hh2B95KxcSWhaGmM+TjJzCdDoIdfUuPprlwmSyDVeQ+vrxwqj05eUVT/qrtewrkzUWwK7RvzfIsBz8PpsPviq2Cq8mLn+zlr0fesrB/Fcidd8+HQx7TOBap5b0qpQxu7LYoayb4mc2g0+fyxXRp/vgof3n03St396Ferzjj+/isA8Oxt6pdnRJjoau9H8ddrWJw15gCLpzZoxw/K4HJFL0SzawRSieXKb8Inot4KnWJpQNzHJe3xpVfjt0spbHUEvNnvKY4M9+OfKiK2/B+y/MBtnT7dDyXbV/gaif67+mRl9+7QEsot7tTQSI9Hjm+NLKt1iHPwtQHI0/XT37+pd53cfu8vHwczfrrMRcRr+MUbeORg69+luQti1O+/0Kw1/eVmYv1bDBTBwO4TEX7yXvRGcJFpy8USsTdJ/oVd8++9sINJwPLMjw6aZNInwmTyvIUXRSPi7RF7yXwj3BWtRjy+4OhPxN3UTc91vdzlF9g3SxpLCQP9ZYGhhkVvpiZ0ba5QHORPKXA3Nb2VHAu8W7z5NGUcVRxvn2pe59peQasU5bsyu+7RnlxtH7Z9hWuhSXm77y5m5O7hLwge+exFuk3583ZX/qRn+UK9rJnKtx5zyOw1azC7pZk0Ij7iZOlOxjDidSsD/REImsHz6jdURlI4QzHFJyNqRsdBk/hRI5HAPpiMalFL0rGcf7ub4DhCFM8OevHEE4FNR5S19g3DCeLWtBksTv3XBuat+jd9S44ux55cbjc7VKWwLdtX2z1s5/DPeO/s1aVTwXHdFiUvR55GR3osi552CpU7t+M8mj8zfrU8ts2REvj64okhFYzK3rff8vK82vKyJPqpmSDyfwLgu6Jz0Ib0S50fi+svurjcqoJrfdkrfOYgg69rGjFJfbzxuv32ZfnwJ7hLd7Z5zuoXqvAwXaTipkxXnKkp9sfwelljw7KiH/0brznoy/eoBgAB1Rn0B+MAdMu9S6aELEdGlUuiDl6/zxj/TtLUqcWC0GeHq1760WsU7/HFW+Wll1g0awmzxAlyZzuVSmrRS5xLG/R9Yu+D+UtfvdrefH8StdASs/CXP8m5uCzJG+5tZZBvVwCPLsDE0LwlSvlDJBxwLLg4+kU+mPcW5PHseXkP21X5deIZOMkMqFCpS/IOYObexvQqCGP71EVd9ken/eoo5z+M89qNqrw0p1dmE4Y6PUHFcRldwBj5O1lE0kO0I0CD+geNb5NHwf3GqteuCIYkHXP+wVW/Qm6LhFcWwxQXkFa+8MqTtumZeRZV1zbh//SOEQ59GyFm2P/Eh1wLY9ndWH/AaaNxRaeMTlMvy81HgviRSuPxxx51B4zb2377OfLrguW57vjaZOXV4ZAaeX1chlG4xk0qhUol4Gq/I6mY6iWKnTCW2c4gtEUDxyaD/qLzY1le5Kv+yDkRZa9PQKUX5YDsGZQsww2m1XY2agLoLDlPBhP4OgMLfww/x3fAnPJX7qzBxj0jetaY6cORxPo9oY8VYXD5yUV7n611I5eG200DHpYKSLnnyD11D8N1INfvNZtCwfKOoz5M1RN58RKIPjbX5eXpySKxi+se2LAReTxxGB5Fnq4T3Tzg33KPHkhHbOSvDwRTN1p6Z1l5SUnu7zLQnk8UWXQfL/klusHJC8kFkzNbtbsbtyWbd/V5PkYVtx/V5Kniy8xvk+FvOTc9yCKGLRZq0K1VKbNmf3JECbTCUyoDAr/INjj97VSDcbTGXRGI0rysAo+UGpz8HzefM7Lyx84ElLNKWVgq8v6VWaxIWzeDAKwD4Jpcck7VT8yWfGc2Z3NBlTKJeHkMtoJi1k6jtIxb4xUzst39hyVE/cTHpzS7Q/5xCwze2LaJebynULIrxy3tNyu4Bk+g8FeYTKWn7aoA/fCARov3XlnvM6jT4zrIQvo2ZXnB7rYI5FpKDST7X//O/fAchTCk5AnBpA9YDxxMA3P7WXat0BeQK+Eyzjdf3l5xXj0/sjT58XtE6LVrb3FdGoIl6vIC7Pd2NjcqdeItmmP+jCacMVa/xM9K8ugUa5BpVSB0WRGGYNo7S9us4784iMHl/HcbV8uevYy8hjsw6NXBSRDC4Q3SRnrNwPium7ttQjwNTaEVjoWUFM3yNpbN3Y3YH+7WRiUZS5/BD2sxeOelz+Fh5V4aE/wZ/HUlikml04nI+gNLgpdJjvkwfAn3N/iqaJNn3fUX979nSePB0TlRTVVGB+dsZCyKIqsDA3IacDOdd+1vDlQIF+tfTzUOUmMbyEsWbWSh3Vee0+7vDABOX6LpefznMRJBHrk5jsI9LSJslgFum9kfCulKrSqDbrnYjAgbv9KP9HxnMk1uZLgxMFFC+4nsI+BRv8ODAueN2Zk9ASeGexsNGBro+5AHAH/WMoXB7JLXPGyjrn70TFl7pmzGR2PiF6Cnos7P2PH0i+6i9Y/1QLZZDyA/rCtqzXBv+beOMrW8dkO+cEK7w3tJvudVVLLyfMKM7pX1HIwMAHVY3vft+Hq8lLvYYmwVduX7pfQ67KTzmo2uTdBbfFby/fZDDLKNzMUWZJeW1Je4Mmt433X3X+PI28N86WQprri+lhJXohcOOpI3SA/3xv1YYA1rxzN6WHAex2eDrEWFH5aLSMFVIHZrATDyQQGYzyZbt5PjCXptRPvtSmWuIy8EAvj+BLl2Rs6zr1A3splQZYldilcGR47WIEbO7jrlmkdBOrD0y4FQGwzsdga0jmLNBve0+kOiM+3mrg4Jz/sevorGo3+4JzSL1VGEV0Qu0TWQtLBCCDIlKe1dWtyv8vN8+RRH1/L45otNqXWrIKl+k/GPzUecYzVyYuBQMdL4wF65oJsnipyrRfK48CGP4M2kpdyyT3vnocDWpP2eM5reTR3WtUqbNSqMJyMoDseuP5WQ4zGyf0vbyimgBd5/c1qC7KsBJeDIYymiE8h0CzyRgrHd4H6KFIEi+Tp9znL3hrwDDyWMol1hdGkWUbR7v3tBlSruEsWi4tN4fC8C+Mxuz4E+hkA0jlYjsHmBKdeBPtwPJlAuzfiwK9D8OLAbRzKsOOAfD1WtLTUUu59rY6IXC/bRl6r5sxYc988OohBLLVgP4TyTPXN5ERdtf8WZS0E8tIHjMcLca7R8UzIUwOs+ED13LwtQg0TwHaxsAV9Prc/ZfHZM2jj9RY3ZV3yFOiRn++OscihrLqInVBMitsRUz3xfsJyVoZauUrBXAT89nDIwdxoF3Xs+6Vs72IPwRRQlAZeRZ575ZjGccouMSE0GBnk4wfIOSPLfm+rDo16lUAVLfuj8x6MRmGxsRdv79Ih5Mlyvvpi6m5TFs0IBkMsdeAb5t0v/izF46uSwRsZ7LEdtsvzCsw/Ina9bGDXplJ6rye1M/Fx5WEfBdRL4NGFqisIdjq6Imyfk6eK/EMgT8ffeQQ0I0KazFm/S7zvByEvl2W0wnh8EO173/tPqbV1jYfIq5bLsFOr47FDcDnsutdw2GbZGmeGRmjqYoAxFIfrrZSVidOvZmXojiYwnIwpmBuiVGxehupXPQ39NMyxiwmKPCaFUM13W69T5Yll7wV4zcqfBXRFGAv0dEhiGz1WuNyVQ1FwI8Oj0zaMJ37jFJZguHtrx2fMObDOaxnVyugpXPaGlO3Dm7Di14qDtB7Up7MJ9HqngP8WdbXW+WGMDL2HuRkiwWQ1DLrWpX9MeW4SGHl5KiI8lSqgGKL2fVPIS1gtdnxX6j+1GCKQeJLyuEmR5fMY7VtJXsIQjNdHSl5+TYmRtow8S1PJeKTkZdkMNmo1qJerBPScOqmpuTZdUYTEprK2JTKU8pY+bxBVWgczd3A42r0BtMdDKJWxR2IMyTHL7s3D/uPJuyhTcJ5XmpKX/Yf//f82w4Bo6ienAEOUDGgVN2wK/MjjV8qwt92kbB0E6KPzLnHw3PlM5+xvNQNaI7WT1ibeYAf01Mp3A5ObWp7xEekI8t3eScDbBbfnwrV5RVKk+GIsDf0GB63x8ixUpEW6ex79pNgW35tqs22R4pi9P2yxDfiFMXp7r96/SJ6dQql1Zu2oZd43llf0bldpn50fKdts1fatS15qvj1O+9YuL9rFvWg+65xJUTj03RLyuDwGMgthye986Y9EOZCkMRRb9IJwYrjVSlWoS3rmYDSm0/wQ6MezGWxsVnJUcbw+7dxPzdnU3Eqtt3gNpdaPk//f/a1/OHvn8CJX7sCBhBmB/KSwlR6tH2CWIKZn7rYAjyPEjn940nFZNngV7qytIcdPP/4JhRk4chkqDy7E5msqpHLyVfdg3fpu75Q2VHDHe1VGT02oydz7ugCe1Oow1v+HUp6lu1z8wlNCAXgt0X88dNKrKi/gie28yQfYU2tyHfICMDLtcoW8zD4I18I57xuCmz+LYa3yNB5yhf5Ltm+RPKtVo9X6Qchzcy3xvmjN8+bN6GyHyDpnxWF3l6cB3WORf2kd7hJgzv4mZFmZDNdHZx0YjCbOim80K1ChupHxmbH5Diyaz2E2Gt8Xy0vfm6Kk/T6g7Mf+zudnw9EYHpx0vNWdWHNW06jNaxtlWWVKq8TJwyXWqIDRRgN33WK+6oxq6fQGvLGhWa9SOmbY7R4QioaDauxMZ9TReqyh7r6Nu5UDvX3o989cIpfLJDKbX3T3p1U8LnVTmpS27n0us9q+6o1gv0wnU4pd4MYy7AuSkZPnPYmgL3GYs4w2huj5AvjeKE/Bc1V5Nsslflbx++bbZ2M4LtMxsGlMjnfB++pU9u8SZuFE0QqZ+FH/uaCYzhaerYvaZ6928TtJCeag4jrk2dLH8+Xh3LA1CHzWWP59NaFnXv9x4TC76U8V9VMgT7LOCtsnizie2/Z9CeRlpNmi17LKglYmKGvttBSZEupub9DY1O1yVoLt2gbtL3p42oMLOapV8QbXaGuzLNS0RwqLNT7e6U3T/EyL989aRMvTtTGdXSjvx37q8zPss9FkCu8dXeYAv8i1Ug7CBmvd73aEKDzN6wZr5Oxu1An0sJaOgjTW20G6RzPtrBa3JXftK6uGxkEcoRs1GMFkEqsMb/UPx13o9y+igTA6vKCAWE5xRJNQKwsGC5ORht4bX73fH0EfT/iaApTKJajVsS5HicCbuD0MwJJlUiIvp1qpQKNWhc1mAzY3WjS5OMrP1UmHFKiewWg0gotuD3pDfPcJjKcTGI01VZVTyZZpX97m8J9Qj+qzjTxjo8d77eaJc/SaY/toXVpFktu79yGUZ82JdbxvJC+af6uPr8jTcX8/5Jl1dNX2kSFJhpAcZ+rSlnWipkzFmLdPPT1/H1r0W7UW5dofXvTgrD0IbsR24NGuzZYUijTfqhWessaLnu55h/wVV5VHlr2KQ2vxwXHbWd3xYwKrVgImceTYma0uaGtrJ2dQLmVUPRPz7c/bfUqrRDB74fYO5ep7JcJPZ73BgzdvcxV+h8oDd+Bq1Nde3x9cwGjUDV7JW34hF+2BO7QU6HqTA59XBOEB0n5QZlQErtceElD7ImUZHQ5z82Ab7t0+IAVQqVRIAaimUOMFH4sZTcen51DGCk4YHCqXAb/nwl0AjXqdsqFwZ8NwNIJ2pwOXvQFtD8e+iLOpbPucl2bcXPo+EXx3ytiUNmA308N2Sh4PqNmuHXVgvn2+dMJ65K27feuXp7Bt39dmY63Wf36k1ivPxHGi9Nn57Qv7i4GHZ41jDmJ5czQB8fT0X0wn+wAcW/SxJWfhcjHYY9sQ6JGnxwSRh2dYml3xSVqeATSbJShX/DrIr5PE+0bvP0/xPa68AOxRGGXOnLTpNKp5Pw745ZcgHVNv9CMYLHIEkJ3NOlE7ZwL4+Dtn5zAYzBuOFOhz53NRNQR9tPIVnPH6TveIcuzTQ2t5VTv9fDvsMFllsKq8TnsI4+EUbu5vw+7OBtw62AG0GgANApqZahloD2QwmYxpg1m/P3A0EBGUNJFxtpvSDGi4TGdQq1ehgspAsBUv7/SHMBhhPjArg96Ac4O5WmnCutaiV0Jn5BS7vLwDaecr5+M3ltbyXkHafrHyVLf6vLAwL8BNsSgOY8elSF4RzbPK+CpK+fZJPzrPrpieyy3eZP8tlhevvfn99+Tl6QrT4KmHe2/7xmOQYhCQusH/ghr+FnusKW0oHW/aFSGct+yxt1qVBjQrdQL6B6ehwcjrj+FtY9Oe6hcjWDhTVan7OaDKgyyiueXm/ZUhLWjpqfAbHnMP9ibkjYPw7uEF9IfFB3F7eifmBJmSCAIhAsSxG4N59nj04elln/Lo97ZbcHOv5docOFM2JK87GWPLUB6Az253h5Lbz3TGZed+QGuEfKx/Utx98cSI54/SJMvKG4+m0OuM4WOv3IGdrRZb6cTLc1oqsxpSXA6HKJvBg0dnlDLKFj3DCvOVHAPAhYAKg34jvVGif+laXAwyWLirGa/ZaDSg2WjQd6gUe4M+HJ3jeA8B4ze60HJTKaJx8pMuZEN5etuZYie0zbJIHWEXLwe1Jo08B6hyraWtCgJx88bXxlFIuc+RV7SUg/dd2D4/gefJs7xx0KNR+yyPvxZ5mrhg1lmq/yxoz23fmuXh2kPqxOONp8QcO2iDshbwzUL27EEe/FuVOgE9rpM3H12aml9iwQuGV2sZ1OsK6DaGl5cZ46AF/JRK8IZmfr6kvkvJo3GxNI5fRgzWyKuj5T3vJ85iCVxxQ3n4IIVIE5MTaQzMx0drHIO2H3meK2PSj0H7APjn5uT7iDymRHV6aOWPod15GEXiw7dyMQBb+yRXFz4cptQGKtfRiZry5JHMAM5O8bDzKWy0anD7uV3Y39yCVqPGT0ZrRU6wwt/5vTMYDkcwHPBO4k6nRyYNXkfAj/2FASp33Jh3s8lT0mwSlIcKIGPqZzaZQbVahkqpTHJQdr3ZgOlkDH0s7zrFNNcBtHtcKRB3M8d18uP3DZVhXFffQpA/1Stl3zN1x+/uHcRQXo72MRRAvKBS1no8fh+kvHhN8TiHhwct077C8Xif5M0bD2exm8yeRe1bhzxP5xhjIjY4nfb28bR8Zo5FQKBc/c1qE8bjGbxzjPuE8pl8OkdbLYy/pWE8nlchGAcrJkoAX6+87Mf/zudV38XoR6iJufHIrXvqxOse5WlVmzsBrCp9hDLQrvyxyuPAZAY3dloE+LhL9iUEfLRuDdrnGpng8X3Q1tsfCKon5+dw2TmW5s3Tq/5N6Nl2M1RBxkc6bm5VE/eXf98MOud98jpaW3Wo1dn1295owY3tHWjUa1BG8OVCom5zF0pEcCZQhgwm4wmcnl/QvVxSmncvE78rYRItzaBxBrQ3fJaJSUgmJcAMEjoMs8mUgH+j1YR6rWYOcsjg9PIS2r0eg/8Yg8J4qDs/n3pWFLx9X9uXcYZLEMl23eb7D72ZerUKjVoNWs06PH/jgNp0dHoB37j/CHoDdauln3OnrXmrgUc+Px6+fXYJRPICHFBoTsujvkjmhkfZIhFZWdS+p0WegdJgPl+1fbE8TF5QA0ZHggKwpcyVXEHa0WNB6L/wtb7Ei1IssgC9BSTAr+tDV31A6wHARrUBZajAe8cdKs7oTA+dCwKF2L7Whpfi3ys0bkKsiH2k2Jxdt7wstOy5kWEHYseidY9WfqQN8rnqzhgPqZ2AzxRF4IGBXxI77GCnSbtsMSd/d5PPvNWFqM9OdUmK4x+NR3DePoXBoA+j8TAI7nqN7umDeHHaAXPeX+zGqPqw5W4lWDpPHqZiYmZOuRpH7jMKUm83m3Bjd5esbnxfjNe6qUYppxlx7VmZz+Sc4HFq0wmct7swGU3J0kdlyWmeoh7IW7LECu/+0/f0QS7xtdWqzhi4VB4qmY1WA2qVKh/1OJ5QGuhFuwOX3Q4Mx7aELK8K23++7/08Y8XAWUn4OwbxMVB999YB7GxuwUQW2nM39uh3tLD4lLM+/MEb35DTx4rlxbSiHX9VUnbae4Wo7Q/bp/K4zZayzFNM1mDQ+Aqf4atKx9SfMmUxQsAwGZkmQ4ZGN+MU5JS8vFUdts9mRKmiIa+PzvDNt+/q8jiBQDDWxZE2mjXY2dyAl56/AdubW2IoMAWCY4TxQ3xHxAbOMuO5hIeOvPXeI3h4fALDMcfhrAlH9A4l3ZtvrLUoGBRk+qXcS8CkiBl0O1jzBqlVuchdy+PfaCKdFMHjU/hnwrJPWb4zSjU6xsPFBW1DhydUmqHKEOC32pBkmHw+UmIZgRrWu8fJu7stdfKdzegnS6zzUBaWUhiO+tAb9KDba8NwtNzxg6nAcpHtv8z4paidK8mbARzsbsFmvQmbG00oA2fZkGLEfH2Z4Pi88WgC5YqQ87MZXHa65DngokUgRouf5qdQPbTwzISloXA0kHD/hgDWRaGWPy9a7vNGswG1cpmsfwTocqkE3X4fLrs9Av7ReEyxAKSAUgoQr8ed1gxcZUo13dnegeEQr59Cq16DjY0aWfflcoXeSY+3RAB4cHwO7zx6N+T8zECtbTxyit0/5Erj+wHIUzBfV/sWyyt+EtK1WxtoxGxTvOi1F29Ds14nigRPi8I1T//J/hncRkJjTUcE8nxTsNd/MY715nsP4MHxCQyGfr1rK4g1MA5s2gAL0cpiC9VenM6g21NvIoPZlBcPKqBKFWnQAi2h45vwNIt6aR4tfJXZFsvLZeMIpPp/tJYUAJ3Y8vbDC5PCZ+HPuyX6+qETY92W0D53Vr5QJwc7LahXSzQ5wifIfeYg8vF4CKfnJ9DuXfIZq+7HD4KljCJfLggghmBug4Y6BVThcDt8cFbvDL2i8NPV5elgoWt798YN2NvccFyLWomUkopHy4o1xIfG4H/qz07h9PQS+oMhlCplB/zC9sOsNCXqhq1qIG8hQ3moeSVLh9Q1/imOQIkCvxKEws/lCGHyIWjRTmFjowXNWg3KVawBzoul2+vBg5NTGIxGsL+5ATUsVjUZkYteq9bh5PQSeqMxlCsVsvZeuHODgsweBBgUcE8IBsxQgfT6Q/iTd98E9OR4TMJx91Z6ZCy4DThqFS6eL5YmtJaqxkT4e7uJav58Cb2cOe1zFOKa5EWZSxof8X6fLn+fpWXnMq+G+fNZ6dm9nS343m/9OFnuVO6cUoXZs1Vgx+cToDuwZ4BHY4KulzNh9Xv+DO/h+YAj+KU//mNKNLCZLDoetJ+FPFvFD0nVzKU9+uw7OjCPZAOdWTscevxCWY2G9cpDpAtxJN9zcbYUX2FRU/+ep6Z9e8KYgD4vRuEoQBsAq5jwwaQGoKyZByftoPpk6uXEAc4d/2dT6BxiRoQ8diZVxaxJGQWH8Qwk7Q5mjvShP+gRRTPvp1ib5++y1xZr32hL9pyHp+WFPtEq7cPNVtutFtzc2YZatcb5wxLMzhDcNUsp0x22DPrCyFCmDW5A6+Eh7+KqoyLRucbWtUw09YItgEr9EXwWHm9m85fpreR/fs5wyVfcKIYWPK6dZqNOKaG48AfDEVx2hzCdTODk7JKa8ZF7z8HtW3tkyeOP5+0AACAASURBVOM1COr4r+4aRgqHgZ69Fky1feO9QxhPzun+ucsjl10TL6oirr1g+Rpe3o9j6MKmufunQZ5RLmasff/l5yn1VkTH2OwjTrbYgFdffB52Njbg5sEuWeNqtTM1wyDOdBERNh74cf6qhW+BX3aMe+BnS58BH0F5Cr3hEL725tedwZcfD6aKmc20s0QMN3OiFymhiSG0ZwC9PisenPWVarbQok+N8CprfS6oyZerykta9jleNcp7R8vq3UcXxKkV6xGZTLIEXU6F8GVem8XbM9lsb9QrBPj4g9zwaDSE04sT6PRQ0cRZHsVds8y1dI3NW5sL4IufTZrWZMbMV0aL5VGHRPK2Gg24tbsLjUadaR0HPGjRo4eDaT0UzSWrATOSNDOHvIHJDM4v2tDvY4U+iQaLxUY7egW8NdgrKT2in9UGVMtP0tB0MxitJd8H3L+yhUAsOKRgtjY3oFqrUNsxEIvX4ClAjWoV6vU6bbbDOfbuwxOy4PG7Ozf3SVmgskL+fjSZwOHJBbT7GoBfDKSLxoNBbYF7vuyOa2c0fbDy5mo90wFLz/0CLYrGwvZmC27t78J3fcvHaN7hmLG1zpsJneUuHp6CNlv5fB22Vy34gNLB+IxRGJRFhiCPVa7oO1YaGOu76Hbg/uG7hZsvyRhAuhG9Vy1bQjSLxypumyaYyBcZ7oJHI4PXElr1lN//jP0QZ8/ZMdQV3p1gNcZQ7dx8D+64WN878ulI9r3VlbUOss+sYYvBMMOC+4YvksdstdCi4wArlgMojmaH9Im2Nw42S7qInepuNEOl8GzIwzYjVbK/vQX7u9uA9Aq9BxGV7NAGqW3YxcJ0oQKl62YZjIZjmMwmcHJ6QZ9RDR/JqlHgo7ktqaAOCKWbNLBKmRS6cpyHwJu/ZAMAh2oE+GmY5VCaSqXMv2ZAZSLQG2ALEGkcdKUngKm0M8yPwEPuyb3G8hBT2qfR6R1DlsWpobo1PlEzxQTbQytQ14GdbnkXOzlfZM34+adTzbmmMi5ygI1bYwuydCIaR0xMFwPxWXHGtc/tM/CWeuH7ukhQglIIzEhMoqjCt33iFbi5v0fWPAZ9jk8vodsbwe0bOwzw1moXBUB8O3atWO454BcvTqk7tuDRiwMBdx+8VeselYvOBYzbHZ2hp4eBW98fIS7zxNVNWdoz1BZbcsV0A97R7WL8K6ZwLG7Gzyt6fjQvfADNqB3rWaUonpSmmf++xamXHuXN7pLw6C50pe9jPZ2CEsmBApBAq+6QDTkqUzBL1Q2ljp9DBkU7eUM3M9JMYv3n+VOvw1lLpxWIfuc0XV5e8HjbyXkXUbSZ1Zxz2ucVqu8/q3XDXlXQQex6bm+PNkzhf0rvMEarTDH1cZYLRcIOg1jqWYkye87brMRx4nMKKIK/9EmGG7hURxJs+x3ykkaLi7ykBgJv8GW1Q7t+RSHYIl3Sl+RFkNWBJbG5kmCjyRY+0kZ8IE7GdBQBPdDejEd4OM4QFVU8V8LxVQ7X9mvMw4dAHY/FPHnch+uQF4Cx/FEUD2CvzywaY7Atft+UkolWrQF5VLKYIXVjbxs+9drLZBigd8WgC5QOe3jWhddfvElC1MJXCx61kwZblXNnsBcAFyseX0GpO/UKCPDle5WHCkNpPWQbMBng9OwCXrhzAG+89xbHcWz/RYXm2JDx1TKJqTB9qR6p9gha97UaZ7mFhmT8t1sghYkDlv4KccgamimMS+GDxbIY17y87Md/6vMUn0lpPk2bU8stpUvQrXrv8JKqT5LFLoE+b72z5lNLnpsSVm5TDRzMWdoVeoY1I+d0WKpFiz7z6XJ6pTValqF9wifYKAR35NLyrF7gbgotPwHpZeXROCKNXyrDR56/DZtNPASeK2byD/Ylpm1i2iWnOjrvjSwtzIBBi4fhHAG31+vD2XkX0PKmHH5N5zSlFMROFerDB2/xcZTdiQCPrjMG3OQ+PMMTyrjIpR367qZPaCzob30H3lyGdZV2tjYZUGZTKhyH12IM4PD0DC66XRjhWcMysZftv9gQtKDL3upq4xsYw2Z8vYJcIC+aH48tL17lft9axPronOb21WtVeO2FO/Adn/4oB0AJjIVOkSwZmleSOYOTkLw0Q9GQRa/UDp1LLdcr5WMycdy15jMFf8f/0zMwWD+j/R6oCBD4Hx0dw85mC8ZZBpftR2lYy0FEiAlxPzu7Ol6vi6DmKfueOPtYf/g28tsltEHwGnS4+FmXgreLfvhZXrvYaRWwmtkUynC6GtDnVsOi1hR9L6O6ZnmpNM/cbCzk+mOPwR+5h83kBeK3i6Pc7Y0mtOpNqr+DAVLMkedKm2XIKDimhaRYBROXjxkOqLfxTwR2GirMc8bzAAYEqJjqWapQBjRb/MLbsRegNJ3uCvPONNJMrPj5HuoPig+o0kELHr+XXV6aDkrXaU95CxrjDpVqhSgF5G+R/8ffyYXH7J/hgCqCosJCPhdBgd2MIFmdFbTJh9AnsWVnopdmsKxR4H6PhGjsgzOkxOpfQp5rzQJwmde+MM91WZTy19UqFQqW496Gj9y9w0aCeINInWHBwU5vCDf2NmTeSWqkZGRZcKd3l+wbpV6Ye5esG9YMJjvHZOAYK1+fjzImlPrLufgY4KfNfROAw5MTWgvV5hb0+0cAkK6HdVVk+ODvW3bsFrdsPo3jZ71bEIXwOJtRxcwu1akPGxiAeADfFvQFcOQBGQzJsve5bPq9ke20lHdV8u5RsEJz8uyijWMNOc4/5tYcaMh7RPW0nTy6zoJV7HrLd9blVECUdD4Po+o6aDdLJ6h+okXFeGYphZu7O3D75h4FN8nSl8wCajkpGKFsxGIjMEbFQPV2GPRRLgMmwMOHJ9RorE3CAV4GfnoFyttX4OZ8IC3TMCshxcOeAz6bDX/uP26XJP3jQxxfpC+n2smQgNo/M6wIlMEkm0K/06NMkCoqgdmU8v8ReEejKRyfncJpuw3D8ZDeRWCYB0C1nxsOrXLqdwd7asSYKUJZYZwBc8dbjSa8fOcW7O3sEt308OgUvvrmN6A/HPia64Xja+ZGrN/lHp32AWU0R56zWdz7yXyN3hfZCayc+uq92/Cd3/IJAlKiTsj6Ro+xBBftPgXEsTDfy/duQrXCJCECsRoc2BTl3Pl3zmTxQI8yfe68za9XGThuVMzQbKRiYBfqhuShYeI32eEAHp+ewsbGFlz2JjActaFc0s2gijXGE7frV2hKO75uUgRwFno9fE0K4Zw/4BDNmz0WRePr3j95AvYJ7WGsWuWuPDSnIR+vw5225x3Odw1/EpapW2ExtYPrvANZJlvho84OAy+L61PnPJekGSdAEnCg8aCkeyDvAHirO+RUi+SFLSx2KEJgD/vXfsfeGG9M8W3GjJeNRh0Otrdhbxt3LEp5ZCHW0Nqi2vkZu+lYFwc3TGEFTVxUCL5TVAyc70aLv9cbQn88gsvLLlSrFaJYtF4DZSRJX6uXoJa78wBkmngPQbwKO/80O0bMexYpCoo0Bj9HPQXkcnHHL4IMHj6NXg3m9m9i+Yd6zeV642YvTEW97HbhtH3pcvWDeJId8tz65ZLdn/zIC7DR2qT+wE1CgwFavDukABEs0Qo9u+zCl7/+NcqKCugi1WOURWsObjFrnrsiHN8AiPJ6SiAoPAhG54vrP2kIGgAv3rkJn3r1ZQr04/jR2RBibTM9iNY00HjThiIEefmcrHQxMLScgbXsOSmArXB8JF5Ph+/I70rvcNqlbLByygGDs5q+yYHaMRkk6BVgRtaE+pyaIkH77mACncEYslkfKuVOGqxcvE41ewKy9JoUXuSkFvMj/tJlrtGrU9euwuHHDcxgecteJpt4pHFXOck4cIenXSoHmtJfPOxxeJY/YNns5peyY+Hr02OV15vi3huKKP+6Cd2qYBQRRhq0tJRTovtyhwKHvHuoHGysIvVW7vtEB6XvXTR5FPQNxSOy69Ua3Lt1QADI9UgyyCpEzDDFQ9vw8YQvLA/dhVq9RrX3tUgdr3OtH8TjidZeu9MlAESwoCqdxA6Jle44fP6MRgxFCP3DrZiRR6FWNgZsc/XIyQPQAkDck0oNOXdBZYvlT8+bYSonW4Nbm01SAvgeqABQAhaaO7k8h+4A6aoh/YcxgXjC4n0IkBgr+NTrr9GZDHgvXtuoVmCzVYeNZou5bdn2j17E8ekFfP1dzAU3nl6hIVOAUUFMKFFd0RuwJgEhz1NhxtWNHTxH4QZ89uOv0Tui4hsMRlCtYVE+fpBa49i/Lria282q88vy8twQTZtkcX6XbBis9d4Db7zi6/Rf2m8h3gVSSH5nrXoePETYx/3hGC77Y7q+Wh5ASQ1G251uzfvYoQcwD06L1mvqntyoFSmKeQrkKt8toZA49bKQGQ9RRy2MRRw+fo/pcPhfrKdSukmvcZx2NoYyYN60vdoGQkNPoHBZOM1kLG230K4uzwWsHe3AcBO3dp6iMNrRufY+rUW9DP9m8yZe0KcEbmh1IbKag0Jkp60uGpV8Y2cLbh/sQ71Ro3IVmppJRjnSNsMx7bxl2mdGXC1a8BlSN4qy5EFw9ox+iLz5+dkFAWYNd9KWKpy6SZy8P7OAqBuzQUsqNxNvr/sV8CSiqdRqIIUgCgDpJWoXpmdKfSUacmkGbScjy99/hryuGhR8Kb/HcDiE3b1tLsuAaaBUgwd36Pbh4ckx8f+tWhV2WljOA3cDM50FWZWy0V594Sbc3N/ltmC/CZfsNoMJEH397W9Ad4jWZuj5LlLb4XwxRQLtHDcLYZ48pGm+53OflkA8t5ctZQ52YiE+jTPoxidvhdvAK2fXWKUQ30cWvvD12O92p6zbMSvplS7dkvQrAz6nXGdkdOAc43/RM+BaOXguA2ZloReFJULwjAaszI47sxu1HkBWXKaduqsAD4pV7aJvkqbsopvmfL8+eXPAPv+QRSAfKM8ZHgg+gJMLORQ8eh0/GfPWbwZ9KGW8I9IjiraHrw/PhPLqwlthEZUSQXHMx8+VR6AWK4wQ2kN5spBzfIyp82DluUYbsywkWoNJyW8r17phKnhf+t4Ec2nDF1Dgdmdjkw6p6Xb6lMmws9mkU7NajbqQ6bzrkPRGSXjrKVrtE+gOhlApV6iYG9MPXGJ5PB6TRe8ORMlwxzPulRjDsD8kcK1g+pqAPCsRutkpTKc45VAIv23T6H/cM2bpDaNo7K9Olm6CEgXhetCVOOCzklEZoGdCQV/KROGgL3H+wxFt4jo+61Ldn9OzNrzy4h149aU7lAHFO36FhqCdvrLLdzx22SJvPziGy95hnLJlwgXGZzVLw8ftdd7ZfwNzn8HX2Quc7XTv1j68fPc2vPbSXRoDSq0NAvueH8e+Ob+4pE1vcV0at+tVQN7/zQFTgmmZ5gz0QrEoJaT59QjYYsG/c/8hPHfzBg0bU0K8g9X9Pp2S8sR5p8YKKicsgoZVcjEjB3UCBmmHI1Zas0kfGnU0Nm28TK0TizmWI4j5Aos/MmNyFnTRPalnxXjG1zTQY4YStR3Ll2C/FPP7IV6G+JjSGb592Y//1M8z22lk8DQywKMlW6N3t/ewkszvBsXyyMjja9WJEOS9LejhGnnjNmTQ9XyvbA/SDiAr17rCi/Sm1RMuZdAD5mJ5kZ20QJ7D4tB4M6rLuI9hNzPtoe+r75iam8E7m/b5fURR/3khzWoDRoMZDMd4ji2fW0tcK2AwM6M86lfv3nIpjdQmzMyhIlCyeEtykPoErf0h1OtVAhnM9OEfNOeweNsU+r0BtLCKKW1amcKDR0e0sDGdM8OAMeXci9WvmUDUD5rRw0hNRhqmcDp+m2MSlNZpAr6sPHw8wi0I6U/NsOEihv4MYCktyt4HblCDKZQyfh/cf7C7u00bzvAdMAsIPSj0MpAGKpUrpPQQ8HAfAKaIIqASj48gRcHtKZxedODo7F1xWgWIkuM7xzZ3gUXHXwkf5pUhAjzy6h9/+R5857d+ir00sop9sNRy5gzQPHnwd82WYUxnfFDw9dco/SIGmNkFy3jAa0yteeXp8V/si6PTM8BDvN985z34+EdfYSOB+Hm+WWvfaGkM/JdjA3wEKVr1mKDNJ9MJl0+uKVI4XSiXCzJxcutXfL14vZn1u7TnZVZ5GrBDsNqu1aiC7NnFkDYIoqHR2ihBZzSMCOnVWxA+yXD2i0TZyP8ibHXALZOy3R1QamasHDx0+Ag3/lbKML8+PNCXZebUqjzKfC4Kx2HonLNrC+VZizz43deXT/ZBzpLX5iWLqNCXc3nB3KJepzy02FXJM+hQ6WRcUGIa72624KXnbkBdSzKQAY6Uiu4AZWoHMyRwoo5HDHCtVoMbijiJNUZwTMosm8oqS1nedhs9ijG02z1oNBAwdeeuSQAX/CLGBGeAKkOpCsEbtfhLWpuybww/QkucAqbDEYHs87f3oSH1llxJCLKAOfOIJyivcCzeMMP2CxuGCgatSlRMdMgL1tjHOj+VCgE/VeKUXclnFxi3KEFviAXesFon12NHpXp22Yfzzn0+aWyp+RIzPvOVAG50euXuc/D6S/dgdxsPxcGy4bSX1dApPnCvcRcCcrrGWuIKuj6wqly6eg9xVUqaEcrpq5Vv8uXPzy+g1mjA1994G27e2KMzmZutFvWTtgWVLFr2VA0TYx50boJm4kyINsPd1JhSOyUvhTO4ODtnDKXSFBp1ycKJICP2i5bFMnfdmuVhezAJYrOG71+iIn/d4RimGWaKpaz4lVvs1Y/l7GOrW1eRT0dSbe0faGnhomYQtzaewP3jtnP1PGcZmra48EqAlh8RcQKIISy72nSBdW/UsKFAwqBnKI/BVm3VqFyDZj/4yLGxuq35HEcWvDzXb96nFp1lctx1g1l8jXRmsn2uVzz4W7ed9aLPJTfMBb+v+y509/E23bSClhJfxrXxX7/3HG2LR8sdn8W7a4V7l+uQOUdF0Ov23aHolVqZUjfFdIcZAiLhMyVkSnwhg8FgQLV60FpGiw55Yy3cye+jXqBsyZV/mO+XmetK/PDfxydteHB4ThwuvsfrL9+EjWbdsOWs1qjv8GVR2biiJz5ET8+IrEFsEr7n5uYmWfQ72xtyL9MQXHa6TACLcY7+cAr90QQenXZgODyS+kXhisnNF0vlOZCRtzWKAvsT68Lf3NuFH/juz1GVRqWQmBHgNaYplMSHsynv92c4Cz5vxdsMGz3bmb0Crl7pPIKcDC1dDHByfgGNWh2+8kd/Aq9/5GU4OjmFO8/dpHagZf7O6YDmw4v77AFSIB2zbbBwGu2UxfpYvEt2gEd7Drh8Nk0NGdHRYACVCh78jSmuERo5rAhja3Ohswhf3PpiBJlnKM83or3mwOta1QoFl+n00YKGLSvPxyI8U+A2VVnZ7kHWrTEq0WBF0KQUjaMXcDBlAu8eYSni/JsoqOGAl7PDwC1VWkPHb7kMmUS3OAtQsxhY4nwNGtkCVrMvIy9nCSiFY9snv0fy/ESK0ksDmXPSPKWfbUDZKw9VFAJ2bnHIFVhamHhnzsLA2VerVaji5gvP3+CDHOhzdj1ncrQWji2FD6czGE6m0O9jQLdMKZC6c9dFgsecZYG1+DGlE//FBd3vYS73OWX/1GtoY3NWD7M6usmPD+5goKZsfXIkuFmsCb7x1gO4INoWUzGn8NFXnqPdoFqkjuYx0lOCDCWkOPSQdlnQCP5YV85vAGMLgea6gAyCEm0YK2Vw48Y+gT8FlXW/Ax0uwtUe+5gSWMIqil34xnsPKfbBB8dwrCAAKbNLWR4ax3XhpTs34bs/9xnATVDlMh4oI9ksUoZAQd4pedp17C11pWiIJ5fP+R7m9B2oa4YMDbnUd1cdLgXOgnx6UnhT6Pa6cNnpURkDVIzbW5tc/A599xEHWf/kURuqeJ5FKYM7u02Sjz/I0Y+k7g1iB1rzyNF3uj0olcUTELcOvSr8qdd6ZNnHP5JRHPafXW8CSrRWBBVSeOspX2McRhfmaeH5EM2323XMqOR/4metIk9k4xMKjyUMYdw1ZhnHwlE+0madwNif6Mqiha/nOYb9hPZeHJwtUHFzPvZKIbooAt5lJRdSLQlrz8ksepbWjEnp7ivII3BVqsq+eCpeq5NKuNkoIYSbri6CUfS49jgwltHxiXutJtWiR84dg7p0myu1zOBKm7D4gB8Y9Jl/JBBE8JSV5z1GPCBiBM0G1r5Bi5+te9yE1O32eeOMWPuUxekWZDR7qAgcW+H47+l5Bw6PL2F3F6sybvOmLYw7UJlNVfRM2dBak3VRQpTTQ9/pxCPtWOMZyrNEr7iuGw1GdNgM3rODVj8VbTPlQuS0IwR+NQkfnpxCtz+gA3cuO22YSQYJKzIbYGcPBVNmb+zvwcdeugsbGxvkLSufrpmiDJhcGoPGx+XMU3CErXIL+nq8pcuZ17ozXAaFDwdCeqTqcIkte5bP84M3Sx0encLO9ia8+959Un64B2NnZ4eVhyjrdn8Ebx534WCjCseXQ9hplUkJ77YqbNljrZspxj7GMJoCg3wPD8EZU/ykUsVSIPg83BVehtlsApXyAMplXwyP+91TpRqrcYe2FdBoAVgn1jErzpheK0aTZaB5WSxS6F4GhwNlgX2BtXF4MsSPC6kKzcRZhrZJNdxm8uCgv/XwnKyHmASpYMplJgdRRCw9928+N9ZaLU4zJwYyYUuH8pym1+CeS2lI8qu2LZH9b4BTfpUyvz6zJL9lP2xfWBwuiJcrFSN8sy5mLjLnJ2HYPnMEo4K68tUScWNcCTcoqbyNZhPu3bwF3e4A3nl4BqdnXRq/VrMG3/Gpl6Fer8ilyH9zVUOkRhDEkMbY394kOgeDl53eADYR2LHGvVAoWRUXO+JQBuPBBM7Pz+Fgf49fBt3ayYS4/dOzS2g0GmwNs0Ev2UZyrKEAK73GdAaPji9IKR3sb7JzQDdhKh9vsdejHzGzh9NAZZMWzgyq2uBnHX5J5JNiP2UpycG9MkCuz7FS52AIm1ubxJ3zUZF8EAv5HqgE3OEw/BxMe8Q+Rb7//uEjODw7hSFtwuI27GxtwF/8ge+BSqXGPLzQHaq7Cbv5f+xVyBdaFljpT6ZzJNip1Itw9bwm+ZFY5AzZ/m6nR9Y5pjviruBqFTesaXkEv+EJq6bioTVf+L0/gE+8/gq89+AQXn35BTxajaz03nAC3zjqwt1dPKFqAm+d9uGgVYWjywEpH2zu3b0mVDIMJk8I4PE9e6MJXF5cEqhDqSJxkwmlV5I3M5tArdKXA79DjGA9zWVA1INjgwGnjU9RTq5fAbIYX8zy8VBnUp71OdZ2s5gY41BSXoSMen9KcSwtTy37QmvY2SxeKy/SQhZnWZPkXwc19/2TDi1+BXxyZQGLF0WaR6xMl6WiszEi5txLF2hs1+5AngxJcI8u8JjPd1xH2AXWBbQcl3VptEa87Y8csShiVfO6lEkDaubd/fuKUJNiyWSGKaVLw+fdQe4CsWglqJ2Sh4DZO+lDq9mEUVah2AsGkZAWoQrJUt/mxu4mNOtNePHOPnHV6GpT8LKCWSr8LM5vYWWCKZqIKANJ1aygxY9BXGwLJvLglUghiddAm70oDXRG1j6m3eEGLgSeaqVKFjuCM10vtAkuusOjc6hUq3BzF5UNW6uYEnzRHtK1tUoZNppV2N7CQ1WkhjM2WHbhcnM5YIwKgVeBKHBSDmLtk8MgKaj4EaKtVPbEA9yrVTy1q0wF3NzxqKxNDLUgWUmSY86Kdwo7uw24Scf5SbBVKBVdN3yuhNnYhD1NxcbYG3MBU8mWUeMA76J68/I8VRZ6Pb429jGCIm6qo7/bHag1arz7Wna2Hh2fEQV3fHIG21sbRKttbLboGEmMUyCYo2LdrlfgG0cdeGmvAaPpFN4+7sHLBw3oDDF/fgonl324TTQOlyxGI4FrG/UI1Mt07jGey4AZUfzvbDaGWg03T/m5qAZKCsDJ0pfjCkPDS0bWjUd8d4qbNzgR4YfHKsWyYnlpy9+6DmYtB1afVSe+fUWeRCLPfoF/4nJ4FxdI00lFS13dZAUrWTYPji+png4vGdxMdRRca7vIyTPpiU7rRvwm36c7PJWHi/0IDVaqNSDfJ5RB0XNyGjeYLEXy5HkW1K1JLkIZM7QImFE0tn0yyez78iTmSWYVpJWnfLMfI8lKiWR3LgbQaKEVLjVwjJoj6095fXeyTwav3r0J9VoN9na3nLvLPL4xxLGODW5zn03gstOhc0nxGWjVEf9Pykqrb3JWBgIApucht4v/MvB34eyiw4efELXPljZ1wTSDR0cXUK5WYWe7Af3uCDpDPBOXDYwtPPB6o04H3CO9hKqI9B+CiAA89ZNk5CjVQ63SLta1LGcI0Bti5VDyACQVWaxLBEcMRB/s7VH8AzN66D1R0amHAniWbwma9RrcvsX1faiGj1jx+C+lm+p6Ypz3Oekyp3Rq2Zo1np/3x/7hq7gMG1kzei+BruwXmI2HUKnV4PK8DZU6HpiTwdHRKc0vPCUKx/HmDY7lIEOGsZ53zrpw1h2ycp/M4N5uA9467sC9/Qa90zsnPdhvVeG4PSCl16phOY8yUTftbh86nTbU6i2TzitKliYSWupDqFbkUB4zJkqbSTaCbNrza92fWBUBpDXarGUdKGTubx8Hs55EDLgWfyLjK7IbLXXkPXJ7kUw0QwMHxtwS8hzY521va7yyAlCOlfFlMdg7vaOzJ7SH6S+caEfnXej0kLoZQDk78Ya9vIDYTulAaqAA8xkoDNIGPd2vBbn6gSK28gytEslz7dNJESplZw66AHZAtXiqQM1GxpGCAFBh+4w/RC9sRl8VoW1fPBauo7yl6sQs8b5UWgHz9sdMI+AuW8x8+ehL94hG4ZIM3J9TvAZ/Srghi/Pr6bxR5IWHY6hVtGY4b5TRA9MpDQ9z3MslOG936YQkyg7CDTdEOUzh8AiL582gioHYDODosA2dwQRarTpstqpQp0DxlLwPpEvUIlb01wAAIABJREFUOHdLceqPcSRAVeNdKnZSZqf1yMii92e1UoYSWZxSv9/VSGf6Ry1QWm+TGeztbkNDyjWgArh3ex9qtSq9M5/B6oOpmON/fomZThkFZAm8Ra3T7zZtUmgWXWP8Lx9Zb0EfQRi9AEt/ksUv96MFPuxP+Bg+rCR6cQGVZouuPzu/IM98b3dHPCqgMinH7SG8sNeAL9+/hP1WDbBc0qPLAdzdqcEbj9pwZ7fBm/kGY9isV+CsPYCNBnL1WJqjQ6mV+C7lSo0UIVEwThEhPTiGamVIG/2CH53yhiFVHaAGEF7Ch5AH4CKrJV1LSKZtwNMHdHJ+ublmRS0UbSVOtml8YVwwCg1cRZ52i6tnnzT9neXJM0qNjznYnYBzkwVYcCN+zIB/AqXZhQmI5cVZS59e3GsUr8HZXA13vSZb5g009/7vhzx6tgg2EzLI2XLYnPasgvbF8rQjXEBFuGcSJfLM4wNd4IDcPFf4XqYRotiCvVm+RiqAsnYMfcJBQ9ypW4OPvXgHmk0OWhInTYFa9rbOL7uukiaC/a39HehNJpARZ4ubteqQYdEtyqWWappCW+DzUBYVcKNyDLhzkgu4YWwBd7t22j3IyhXY2mwQSNrX1Vx75xVpPIiCvPippFxq9U2hashzsNy9oEHJlER2BhEJZwpKs3hInUj55kq1BM/d2IXXXr5L3gnx9lS+gFuK+xewr/hQF6k1owaMrRfvQDxMq3RFyhzQS6aNUwyeo7d0DwV0JT8edwpjoLnVbEAPM2FQSZdRUZcoWwajsoeXQzi+xD7HHaBTuLfbhHdPu1AtAwV28b32N6rw8HwAFTkj+bntBgV2ka7BDVLdPufGV6pNT5UR8Eh2DdUeymCjUYLuqA+Tqd805XYYJwwT+xGdTiXBeV5GZg9MLoKYD8QmcdJii5Fnl7oqnSRYF2CTXeZ6iX3+wrYEykSycYK2JjrAIr3LtHHbzOe1VOl6h6CFHsFg0IWTiwcwGvV5Uctwx9Cn1Ix7+URmRtDJxjWzukF/d+8mAtljMSAZB0quIi8atWCQnEIVFzCcexIg9H0cpoZFvpuOHc2sWKuIjMi6nyfPBeUL5DEg+JN+dNx4zDK4feOAyjJMRhMY9kcwGE/hxj5asmh1496LKXztj96G9w5PoVSpw8HuJnzbZ17mNEa0FWdYXK0PpRoH5bgUsgahMyhROQLMxijBaIiHmGDJgglz+KSI+Kzd9x49JApos9WSXHhsNAdI1WpjPOf7MSBMm6os2EtMQOv7U1toYxeDODFPEgPR0cK5SumcuBleDn3hgHQGtWYFvvNbXod6rU59iAFQqhoqu0jx+nZnSLuTd7abQu1LXRg5fMYHXr0lng/KsuJQXl7vUc4de1SPf+TxlMCvbsSaAVxetgE5MiyPgeOCwVbcMYwJRcjBP79bhz952IHNRgX2mhX4+mEbXjpowhuPLmGrUYFWvQLvHrfh1nYd7p90oVbKYKtVI0WGtWza5ydQb25CqYLZWMaodGWTZ1Arz+DGNmZ+6ewC6A270Bn3fTquNdZtsoIAMOpbjPGSGpf1YfGF5kPsBdNgetLTKg6LRcXylNrxMB9QqIo7hnbmvSMhwcF3B611oGCxMlQKvrX0zrqpyoOfn6oBFSCWw3xoD7/VzpOVF3yJKVPd3gX0h10YDDtOS6fcGf8ypqtNaQaX2pagUSwX5jsi4a4JNcX9YFPlgtEQdzfMew+CMV6vGU9D5KVongRdk+TibPt0l3DKUzJ8vXcmEqVzqZ2qYFTDSP8G72BmnVWIOvmMqUKWcpbBrf192GptwPl5l4rh4aHm55c9lz99sLcJt27swvnxCbx91OEsCwDYalXhe77tNa1yT4CsdfRHuDtXLDw8OIVoRToOk0/BIt1ANVVwJ++EdrVi3R5EUnzL4XBAtWwQoDHnn3x5AWq1Cq3VRbhhPBsJvRJQE7DjvQQcqIQk08MEve3SJKsca8XXavDyS3eo0uj+7hZZwZyznsFb94+p4uQrLz5H5iQHV+2mp7CypH6nHrda4krtUFaNZOVoBpCWu1YL3te90cyeGYyGWK22BG+/8x7cu3eHawLhYSXdPnH26KG88+AYnjvYhYv+iHj312614I8fdqBJ44JUzgju7tVpbOtloPz4Zg1BvwqDIZfn6A160O9isHeD7imVMJuLKUDOFGJlXy1n0KyVoF7lSqN07WAIpcEAZuUSTKoV6GYTGIwHTg1oyqUFZkr+wAN3LDUgg8QGT2Rz5/DA0KQxCEYWaRElYz9f1SpPeQQqL/YgijB6yaqX/m04XWzOi0dPYjwSrnY6hvFoCBedY+j1LxgucsDi6+skXR5j+VqGwT02BVRB8DZuoBrBnJ6lkS+bSOPNDe/25Tg7AgfL1vh0rxxtEnBR/EKFnJ28D35Pm3ec56HB3/C56pYu075YnuI391BIgzl5eVfLWUOT4RhmZyPYuHUAD066JkDOZYrpJEI8ilCsLlzEp2cjogM+8fptuPf8TXUFmavFwCSWcCDahDdrIZuDpZTRFScunxYw9x/V3CfTTEoD0IHlaJRimSlUHBM4PD7jPG3i9PEzJXE0dZPngAMAmYTkbbAGkKJwvMQoR1+1KlFTHDzFfT3I7WN8YXurBd/26VcpI4frvEjaopSrwOtps1WG9YKkTnwUONUNT1RfRn4swKtMbQ1XjBSKRoCM8JNKEPC/OC+Vm+/2sfZ7Gb7wu1+Gb/n0x+G9Bw/gzu3n6LPJLCOFjdK+/rANW5UxHXKPwe63T/rw6s0m/MnDS940R7vlZ3BjswqPzjtEP2HZ5wqWjJjM4PL8DEoYmMZALv2rFgRScHKYDHH0M6hXMtjZwDRbpLHo1Hkod7sA6MFtbbl+wH4jym7QgQmXNfV2KraJAvp8+IrGHclY0IdHBrNf+5GbnVsWPu43DxNzYJxTDoaNjpmEIuSe83kALxYeKM/eGKp5gOWWWZc+CcIFD8f7hqM+nF+iK421SuS0HnO97wwfGKAGB9a7x9KAZ4s4t3CcpaUGuZM5sFbGmuQl8/1FtpsYhsJxms8Cv+toOdtXtKOXnQJ65ojDTITIcom0j6OubOc5TSwAJ7tGCezEPPLN40Ux6vOxf2yl+QWHu0mJL9eAIq3bGQyHM9hpNOHorAef/eQLcHt/R9IVRedi0FUCnbwRhguPoZIa46HjowlZ+9V6hdMy9aECavo3XosnZDXk5CpK+314TAWokJog3aM5+5IF5LIi2eeX1YjoyMqEpxTPXJ2/qFBI0YgV/9lPvEz1c5rNhktTxCaqAUTWuQZSJeHBB0/9MX/uOkmRxGe6PHex3tkbEDA3NY/UmlfuXoO09O90Bien57C7sw1f+OKX4TOfeA3efvcR3Lt7m7wNqjJJAfEytLs9OGoPKTAOoz68dPc20XJvHXfhpf0mfP3ROexvYJnsDB6cdWC3ibn1TJegNa+7dscjzIdHmo0DPmrBkz9NNNIY9raaMBwgnYtlNIawmWWwhd/jwTP4H548FoTrdH1ggsAI2lRCmnGLFahUb3WesCpuj7oBIC/AA2fXFa5fZy7JL2b9CmsgesMrLGdAS5ti2YXg7ndyx56p9WwISy2NEzfAy+fbfB8Y8E9k5aBgpGaG4wFcXB7SLjeRYFIBfVNSwG6fTbXNMTWr0YCtjRZZafjTqDfI9UVrCQ+YphS1LIP+oAvjySjg5Zy8SIFw3ovfIh1QKDSqMg1y94lEBU6dLZE8BwVzJkagPJeVpxpa2xgrEn3hWF5QKM6YGKu0z2ajFMmzFoSjquSwaiycNsJNRDM42NqA9x5eQq2RUfbO87duwMHuFmw0MC0RA5K0Q4vTKgXM+ZhEgjaakxjgwymB1i0TPExPSZFOrjE/wU04uPMSc8Q5w+P8vE0ghoDPu3vR19cZwMFZLbymiE49htdRwNgTjNglWIrhuZv7cONgB+7cOpD6NKZ0MIKZmzZShI5AmgPXOhpuN6zZzeooHcqN9wd8BNeaBWw3UvlSwcz5Y6e9c/+Q2vpbv/sl+NxnPgGHh6dw8+aBO2xkOBjD7/7Bn1CO+3d+7hNw3r6ERxeYAVOG3iSDF/ZbRMe8K6mUbx1dws0t5tRxPaKCPTs/h2q9JQ6Rr8FPpofUvlGKF+sqNbBcNuBGvQYF508v2tQn2P57Nw+CTVHWOFbjR5cgGgPdURfGU9x0pYfeSwZhAjQVf3SMA1rW8hgBeoa8v8K7mxG0HvlTL88tyhBa1WNMMCZOCYm8PD8fuQnuuZ73d4px/uEltnGLUy0R1E/P70O3j/VveFOHvqx9O2OwGnfLGFDSS5VSFaq1HXj3nTZcnBxBaTaG1164Ba997BWoNetUXwRzphHwMWd7OivDUNzcah1Tw96VXbrMw7vV5Ax+TSd1SO2vs5PCmBFB/ED7OSEvx/tbP8+aJW4y8OK3lLvljFUpKcCFpo1prKWsovaF0S+lywR0Yt9PRAYB3IRLp+9J1r5a//F1krUzHjHIY5wPSynjLc1qHd55twNbO5gSiTXjOdUSNx99+ydeZv4egTCb0dGCmMaJOItZd3SIitBNZ+cdaNQrfBQjhURZO6D7P0FQFpTtdnukVCgekKElCPDu/YeAm7oohx8bR6+CVrrfes8n6UqaLCoESsnkTV5Y4vj7v+vTUKlgvRbeT6WBToe/kjlDSkgybQjIZBe5es4IbPZevdZSMkq/oOWtKdB8vygNtfbd+a8M8mgMvfHm2/Dii/fg//uN34Fv/cwnqOAc5vSPpXbVb/3OV6m/MTX14GAH3n33ED72+ouwudmCr7x7DruNMm2S2t/E/P8pnLQHcGurBr3BmPYrYOrskJQ5Gluc2opHMeLvbDBqZo1a9VPYqFeoGin1KWZWdTrwaDCCwXRGZRfwfAUtCcLlsAVXxDtQb137gs8jwNTaGRx2TiX+oYvUh1ttsokAVRADdfE+BjGTUBe1wSjwICU9hRvOqPJrNqRIFWGSiBkk9SWWo1Eu/luV6FIv8wov0hg8VD5nXW4Yj4fQ7p0CZtP0yX3K//h39nSCxT6lzsajEgy6qOOr0L4Y0SQst5pUQO380XsE9rhFuloaw82b+7B3sA/NzW3K9UX3ja0Z5FTLlH9drmDGwACyEp5T2YHxRI5KjF6NF7FqflVQJi6RAM2w/XKB0+RGntPIxfKUJXA9Zy0Io2+LJlIcW0qG8r0+UyMk2BiSDPTLSwbtS80wd50ugjDRWflmDuAa3gMAqqUqHD4awMZ2BpUqWuBYmngKN/b2YbdVJzDa2NqA4/M+HGEqX7VMXO7tgw3Y3mxKqiKXF8aa+hizHWHsQJpAXiEhPaslxBoM1pKiEGseQfD09BK6vT6BHB1WgoBOuCTZNtJu8ioxpbRZh1devgMbrQbcvLErxgZb8RQYFZQXXGek0ICrWKvub6kgqXSppWgY2HlTGXkottSBo24kx14rURpOHoOrCLBf+dob8NorL8LX33gLXnrhLnR6fdje3CDv6o23H1K/Yg0jfBaWPUDr+NaNPXh4dAavfeQuTEtlePOwQ5vecBd1o5JBVTaiVUsZdPtD6Pfx3IoS1a2hwmSoDLHcg6trwQuN6tlkMwL4Bm5owxgHFoQbc5mUGR6LKEcjUgkLEyvX3zWk5Ck2BvFaJaPieQj46pV3Bj246LdpH4b+pPBHhtqHERKlWQQGWUxktAXf+alj5BXl0xRjZhJQ5UNn9RdcFDdvfp59gD4sWmtGD0Y9OD57L8h1jd/f4oLFGvqcvXDibvudGZwfDWn/LC6mRqsFne4l5dTWmxswLVWgfXoI40GPOD1ctmiJjccYVJrB8y++DJvb27yNWlYX/ZvxxMMH4VZr3BjS7T2C2QwnFbeOM4bU8ZfPwviOm0++O6wLrxysT97gCemnU47+MmnwdiYkg6Cp9hndYlka1686GaTTrW5TCzBon4yHGEp+IusLW4rIDKq73qXKGmMgCoq73jCKTC2O7nkGleYEqjV2AUaHPZjhhppGkygarJOCVnOjtQm39zfh7q1NAgrKp+/hjtRtou/oP8niwGMF0eujLqDdv17ZjodcZpnOyNUyzVOAi/NLaLcx738KjRbuEtUiZmzpIyButVrwZ77rU5CVKnzakwZb1bIWsOe5xRSE8unO8pYvlZpx5YZNBo7K1QO4tds0KKuwoWe2OppHNp6hAYQZSb/5hS/C5z77Sfi9L30VPvXx1yHLGFwxQwYPDnnvwRE8OjqlAOyd2/vwxlsPCIz397bg5KxD7/zJj74MR5dDOG0PiJe/7PVho4Y1afAA8j70BwMqN1yp1ckzIm+Fjg3ksxH8QeqcM48pmmh5E2CPRlDudnAwJOgqyjUGMDOfdLVasMUNco0aGgJlWa/Ck2v9odkMTnpn0B+PxLuQILwxxhweCNfvpr+Ml4tt2fWrA62xNk3yUF0Q2oFeH8TnbsjDeA3zTS5UZPpC17vFWgEytzEutuv09iV30KIrNoLLzgn0B20YjQfCwxfw3SZ10Tol9CJYa6U9hcuzPsAMJ0ZGbjm6enyk2xQazQ1KARuPOrCxvQ+zWRn6gx6MemdU9Cib8rZ5OlsJLYhZRqcqNZt12D84gNY2L35OPxMlBRlUq3Wy+hHss8oMpuMTsfhUSftgB+NfIvjhklRMtooDV1WISklpymX4t+o6NwhG6VjXyQWTox2B3gpPtc9M8iCe4svnqvJxuG20Qc5acM826aOszUwmhQmex4s0dhCjPVo0Jfp1GJf6/z9jb9Jka3Zdh+3b9zf7l/n6ploUgUJTBYIgCIJUQ1IOOeyBwnAoPPHMI0KULcv/QBN76AiHIzyxJ9JAUlgRVFiWxYAoihQIgmiqgOrr9fneyz5v31/HWnvvc853Mx/IJAsvm3u/+zXn7GbttdemsQcscrbf59DrcqNOwztbQCBsTqwcuvFfuHONzVqwWk735LVYip8z8j+10DkS0PBTCGyhaWm+lDIgH0B/0OZBlF/Sxq3FdC77B0fMKBD94yLX2nX50pv3KOmASN5H461CMM7b1zgm1arxQqw++RTGcQ68G3FvZHK4R4vaUWPe14d2E3s9QP/Fz6cYJwgxsp/9Qr76xTflk/sP5fW7d8lWgXFHofTZ82P59MFT+doXX2OUDjnpJ0+fy96VTWbJgLpeuXuDPQ71uuLwD150ZR0F2DzG582k0+nY4BA44nKmtoXaCGHHUHReMAuolPOkvSK/z49HkpvNZAnoC6wcVFHTICVdk5koxGIRq5dorQTSE6Bmevdbah2zmeR4NpHTQSewdhwS8vpLmlSnCf1lQfyqjYjOQvdH+h6FtLMQzUuwk6THKEZWHgiuYvYvM+yr25Bb9vLhJXoZ09lEJpOh9AZq5FfRDPUuqTZ8vKQUD5uO54JoatyfybCPtBJNJuisQ9PImLoaOSlysDUWSqHUUPbCbCiVak2WhQrTysmwJzLHBCsDRvNgfihVDewB6puDnVEsyubOjtSbTSlXqloAIwcbEV2e8A6HZxQxRQgpcEcnY+E8bIGuUu/ShRi9q4HRibHP0LkyEf4K1z1Z2C+Nzi/J0zJMmEsglTTaDiZ4FRbKROe6JFezgl92vZfCSRmH99c/Hj69Ki3pTDpCqRhEnf2ZDjSHSuYEBT+jM9qzQUSJcXs76y0pcxyiBejA4a0Zy1TaaASJI09npGuitgOePhOvZPCGfp5lZBioMRjJ1lpbvvb2q6baqIFIjKD1gmnY+cvk+wwuHyGW+FqXJNb3Ijp3466YvV5vqlkTMwjrJ/BZrXZ9bMoq5uUvfvxz+ebXvyz3Hz6Vu7euU2cIODhlEZR7KR9//kQOjs7k5vVdNrnh3vzi4wdy/dqOHByeyu7OljQa1VBghvqkztddynmnI7lCWUbDgZSq9XDt0fM7rVThI0glAKoBpTQHKuxsKrnxGAUXWdTrGt1fYrG0BJT8wQk0yTrD9dbKBV43o/2s6Kut6UwqGWxgd9SX/mTAbl830iF+WdlXl/1ez9n2Toje4/k6xfOyfXUBFrW3pe7BewUI7YXaZ4SB0lNMIamsU4o/8Xg+g9bhBCy2yXQghyePFTJhKmbe9BJ3kfGESbCLqKl7PJRloSrd01NplErSGwykNwQUo+/K5yGwhXQOixs87BInGRVK6BhcymTcIze5XF/nWDL8bTI8J71LOfG63fCPFoP093gv6H+ynJHfu769J2vb24wOw0AG27iFck3GkyFZGrVaSfJLHQadXYAJJKMrwz4rRhmZArBbgYTM479KH0ywFr7iw8LPLiI1JBpZX4afBweQhOopnfLi31ce6IUNl3y+neTq8fx6Lwm6MovlwvXa/fMLwftbxXU57p8qjCPA1NFCr001KOTi93iO/sVRg2MMJCnIN95+g/LKXAMwgC51kCQeqOMwsBiOpWCFQGeBENPA2sIYvMVctrZa8tZrt0Nx0XqTMsqRWmNzqqMZfSu8BUgmjOZTzJ19AMa4wTtcMTJKCmcdgPqPqIuDDEBZNQ4dQVxsIZ1un9DIX773oXzrG1+Rh4+fyZ0b18iNV+NuDsqKCODF/eS9T+T63rZ89PkTuXZlUx4+faGGf2uDLBlkRJSAxjjAubJrTk9PpVRtyKCPRigYedPtWbEJzFAwGjCnhVf0S+Sxp/t9pVY2mtrQFuYf6HO9AFkk7GH/u/6bk0qpwGODzhuG3Wcg2UzSGbeZn6vtXziw0+G5jGao5Vm95RIHk0bgbrzdPni91cP41G7EgDfut8syhF92/NRuhNNP7vllkf0lybTuD0ocLxfSH56RD9/rnzLFeVl6cGmaA1W7yVTGo6WMh3PpnQ0FhVtG42MdPqEPCpi661nET6ChzhcMYllIoQC2BOZ6TkQWM6nU10RyZTod4PSziTZreEElUFhQyeekIS0UBnVAsAsKOam3WlJvtqVab3PBUVsDEJIt0FKlSTncYmEixcJM8qIL1LZzxNGCJ4+LytNrN4qZxZDezMuihjRl9U8LVXvbDOH3tGoaVaQrz46bjeyTVZEeL7O6Vj58JWTg4kxhpBTGCrs07XRbXZ4p3LXirOyl7fKGvDg/kXKFUK/WWALjxTdKKpuq0a1OpcvLjSu7cnN3y/ToUZB13NNuE3XnNcLWKBXn5AGH6sRvrLXk+u4Wj0c40Y213Q/vEVBfpb9McXK/vXzdpZo1FpGj2OpsHG9wSgTM9P16DwJuH9g9qjd0ft7lXF1ASh98cl9+5c1XZf/Zody4ekWNPD2UH8OMPbNedRh//KP3Za1cI4/+3r0bamg5oGahxh3zcuczzvBFgLbMFcmuKZU1CAuMmvBobEgKP3NBaQN0vuZnM8lNoXpJry1LPGCrZV3gnGQidzWJXtD39Qc5auLyZa07rB4jhV1XfJA5Tlt/XoMyywtopzPqEs83ylUUhot2Ous0LrEBqSGPtcCV/ZNFlUIg/bIMJ/FPwd75jl0NwjOm5ZKMKfff/uN/shxYN2v0HL8Mu7Z8FRK14NOO53LyoiNnZ32ZTQDJgDoHXNxwUlvQnvbkC2VZzDErLhYi0GShOtVgSADiKcqyUFae8xwqfyUp1trhNs1nE5mOuxG6diYrnIZ1MFLZkKPLYgTCxUGvvpD21o402xvs5vMNqgMOilLAolzm2GVZyp9zehYnZwdYRjduatiz9jPilfomg7sukTmIuHw8QnAUocizcjw3ssnf089xg+THvrDwL5NbyHiJuGwUzspmM/7S6NAS2ujK9Qb6aPL79Pxw7EahJS9Oz6XZsiGyqw4lXlyybvyqsA6Xst5sy1v3boc14sZ3Qf0ard1Qz8YCE8ybbbXq8sXX7yZRtuHsvNzYTe3rQ1NqHcuHL9WRT42/Y+sR7vFlrvozGtF7F6wbdnceDhOlvHjF4vXzHjzcl/Zak9Oszs/78oXX73LsI1QywUKCkJwaboU558Y3jcVeBEsL+fjzh3Ln9jUGYfgsNfCqKQ9sH7DX7PxAZvmqjJaoXVR03KM5SQRaVBu1c3PIE/elnF/yv3wf0hR5WdQxm5cDI/WB2eKJcKkuDPMBlq3rywnl5FCPy0mjUiI2H6dMra5q3ulsLSl+asjGM+/yIMxOrTcZyPkQdsVhyEvqXxmJkYsO57Kz8t8Fm5H04oRTsAX7sj37y44bjp/WGN3+JpWC3He/9z9F9n84oi3igErFZ4CXYFE+vX8gZ8d9Fladg5zEuSHNjWl88h3nlWLlg57lhhPRvRpetM8XinVrNgGWPhVE3fkShhHr7UHUPx337HHq73waDd4fqwfGicbCW6ASj5+1UQdsC0w9aq5vSaXZ0nFtLASiDqDt+BB8grRsoTCTUn5AGWZATr6Jdf3a50cUL3srzNDpWkxwtPCAszZs9XiaYq48jLB3Lj+eB/1+fqvOSDeePfAkRIjc4osAjB/DN3emgSTJANJj/7Lj+XKr5hvy7KgnG5sJQyK5Z2FZpiJVKb/UItONVkvuXL0m5UqFsAzxe04ipJVlcXF9vS3b621pturE7JnVJR2nIUYJNElDT0mnTOiTScOTroWk8Or68g69+DASh29CZqA3XiEdDUrwp2DsTbb484dPZPfKjjx89ISNTG++dpeqnrVaWeboHNMUQ8UhOftWu4z1nNRIMzAD02kKKBMFb4VqOI8AsNhsKsMRdIzGxPlpngtWeDVWDe5ns5KT63s7xMmhOf/g6ZEsIBqxXEh5OpQibjwcQaksS+tODob9kr3iz9aDQV91MOqEa6pFMoKIyicZshtO304eXGrQnsUl/LVh06783XYfNwTRiOmxHA19mHnWT9HhrwRLaX0vG7wltiEsLLvikMlkj5d5f5K9+PXFPD8GZOnejlSJKEnvG53GPhYcs0b9l3kTRAUPPnkqnbOBVaZS/2Iej2dmp+Kpk/lNbVqJbeh6AwHBoKkFmDvYFtDsRsQypAMo1dZVtdBExhHhg7Fjq1yLXJnxY16d95QdDkWn3Fg1jnAAYQu3AAAgAElEQVRQe31DKu1NGgOXbyWND/3eeCVGoWHh5kG/K0oxdyb5PCAgT/vSIpMuV089481PUZdESz8x2jEbuvx4AbZyG/2S9wYDf4nWTyj4JM4j1AF+6fEiTfWC0/LqpK9j22sRObrYkKcBnp5EUcpycDSRrR218J5JpIbggvMK8Jq+qlQoysbamlTyFWk2G9KEpgqKkojgm3Wpl0ty6+YuswDXkdH6TeSv61JVbB1n4SQeh3BS+MaxdpchUKMdDbYbf2L4/jeDa/gzF3YstoaoHpK/kwmlHDDe7603XpGHj/el3W5RN96ncAGuUUuue4yft0rdRMRODN7+g8GHgefsARh6HeI9HI8VugEzqehQiwVheD5FkVatKDubUDCdyu72powmC3n8/ET2D8+llMtLBdBqPieLWiMGP0nXuRuxYGcDNpgMeLHRkIBqgMkrXGOLiaUVrc95JrCyBCxpyIQ1ujiSBR6gn7D+9HhwLtXCSLYqJ5LPzaU7ycmnZyUZYACu7zczZ4GgkPgURQ4jdpLl4nhAGyGdxDJe8EFha9o3aUzm1+8F3OQjE6Qj+zlugyyyv9ysX4wGHfPS1yNt63eH8vmHT1aq8v6AkiOEb/026CbQRYA4wufR4nuwMUqSL1RNO2TKYiuw/FKlrc0xlARXIzKd9NhsxWidjR4eZuJfGHhbINwOru3iqeNc2hvbUmlthSEOWFForoFkrm5WZRARS86DpleiYwDHv5g7kVxOnUeMICLfPIU6ghEO5xdx6FWMf7UyH7NgdybuUC5ZCmERxoErFyKSsIfi8cL5mRHis0kOv5p66/XqwvKvyNSJzzc+j9Xr1SJiPleSs5OFrG3qGgjFbtunersuv158/uxkzGL/sFDRISaLuXzxzZvy5S/clb0rW6TkeUHU7Hs8ntU+WPhMOoC5XFnPyeq967qPA76ZOdh4PncGhGmSCH0Vz/foPTgMw/FhgCH5++OffSDvfOVX5CfvfSC/8sZrOmiF9S4lGPAeI2kBJGXwogb3CybLOK7qyis1mVH9DHCNzrgFbAPMv9frEeNfIJLHuk4MKgObQk6220XZ2mhwveO6hsOxrLebMl/m5ZOHB9I9O5cyIvmCBlJhHQQj69h7EmmuZJIexNQr6GOoSAnH8pkBEdWOTYC+KLH+dBpMWKfRhyTrL0QKqf2KEE21MJXt6rEUcipGh6z+bLIm3UldulBLHZ6HOkoaeaekhbh34qzbjCEOgZTZTgt0Lu771BZnmTirVnrVraX5THKL4zNRGOev/xVuZoICYCDxk8+ey6BnWLw/aD9selaJ9YgABMNnRva6MbglJVeoWdEWOwfHRuGuKsVKkw/EaDj8BwJLqAXo1B3H0mIE7eldCBRM2RDHbK6tS6WxziEXwQvauYOup40oilPGblA4BG28KRZGUshDvRG9A3ruKW1mNf10Dm7GJ1lBKvUD/n1YzekNu8D3z1LYQrpm78ksKvV96my9dBLg1DQ6scuxF0X8fuWzGKKmB0zXU3z4F+6D7XKABuenIu0NHb93gR2QbBS/rtSJHr8YynyWk2qjJW+9ek32rmzI1770imnieGEyHlYLpHq+HhF7chKasuwzHa8P0b0XU5OpT8C6Ha7i8ZLirjuAjHBZMqxbYZWlnJ735MWLF/LKvdvyo5/8XN5+6002RcXof6Ezbh0+Qj+o7RX0DSi1WOsBGs3DyBt8w16FBSEcDAnp9nqcHwDjj2ZDvw+qD4T1LLK9Vpat9Rpxcj2+FnDRZYvXgRL9aP9Ezrv9qFmTrCs3wCFoSXSEAqyAQSWFHGUumsDkSyqvEOJ3CyT0d5oJpZG5n7ev5HRNrNbCEvQ0ZEO14lhapZ7UCgMu6PmiIN1ZQ7qTFp0gPm22mElv3Bfg+f55qyQMtVi6BwJYYVsgROmXLOt4/lmIKv2cVXvgtuCybXLxtVm7nkT2+naP1l4G6KxWvNPobv/RgRw9O0sMdixk+sdmePmO19umJ54OOiYxWIguYS4poBzceDRPafdboVCWUnXdDEPk+cMgT8YDWS6mxGuDLFZoLrKUEYtGp2UzY9jcvSa5cs3a5x0mwhnntYA1G0v34InUGi1pb1/RcWlMzVXgDV2D+RIMf0HKKOjmBkFa7eKDSyScLeRLMcbg6xLju4pnRvwuRsExorbIL0mhM6Y3YivR7Rqe6AbrMtwweVtmBSnj6XI89bJrX92Y+LmYK8rZWU6aa3i+8f74B7nBTK8xwGMLjMqbyztvvyF/6zffYUTrxo/RNaLsYAU0CgwG3rVpzKh4pO2bJhpWH/kXcfm0Uzvw5JPRgDhGjNwjswb7x3VqFpKX9977hTYCNqry6ScP5Ktffito/yjcBCOv8cNcgRrelgD7wBD7rFhG9jOZzRWP5+fM0Uk8tUgexUfM2y2opIFlLbivyH7AWW9UcnJjt6UzAsxycQgMh5zMBQJp/f6Q82b3D07k+dE5z8e1a2jvE68ea1TR+iEaB326WStKu45GLROhM+cb3m9yEDGjjA46XYSXYvSrmKdlZHhtIb+QvdoLKeXRSa/X1ps25Xi0bofVfTWYDOWEUX20G1Q19ewq2Tdq8LNWM123q3vwMmz/l9netH/nl9UkaJ95Iqu2fCm5737vH3vcZFzurDfInmQopmcKjWkBsXvSlYefPtOuRX55OLr6fdj2+rkh5AbvXt/DQmoehlWZFEtq22iaBCdQLLVUd4PNNDZeginujP8tZqMMTWz1JjmffvvaLcmXqvq4nDbHZAN1hbwMB30ZnBywoAymEKiglXpVao0mI3utE9iso2LZCrpjKebHkhfohcT75rckFi4vv98pLphJzy67rbbB/EFfmqoZ3uKwy6WRfvLGdJNmsNGQKcTF9LJ0NbwvkVNwQ5peNSCE7lle6u1JgIVWzy9r6MHkK8hbr9yVW1f35MaeSvLCAPaHY2oqhcDFDBULmFw9zs6yDutY3wy1FkbhthYUHom0xWDkg2FPZr961L8C9QTJA85YHVH2+Id/+Z7s7V6RIvSb5hjWvUEsXYe56oNwimPE4+08KPqn83nhaPT4wNw1mndWDYqtMPSd8zOpNtfJ0MnZABCsPxRZEVnDrq+3StJulDhgRPeU+Uibn0DDxV6EhQwGI9nY2JTTTl8+e/TcS2Zxt2ewet/3agnwmc1aiZIJaLSKA76UvpnZo2nk43VSW0upVbGbFWid+olGB02cT70wklapK7WiRukQTgRcM5zXZLZQWW7c87NhV0bTsUydJp5h08WVG7ZLwi72wCx91V+1fzI21rxGdp+mUG1y5Ay98sIduWBYEmN/0ej4vU7T73Szrv4+PcKDj/fl7Lgb0lvVG08slXvFpKVfHzQefyxD5AqgfcGYA4vHUGrtoEXBFouyVGnJAvq3hsVj+bgX1KHNUzoJNGShU1e/og/G4tu+dkcWbK5JpeCh9z1n7aBzeixTiGSVGuZ49Cgs6lSL0t7azsBP+AGDGeAYgLcW82fs0EXhJ96/1cYsO7MEsvD7GYyps16TGx0x88uho1VDnC6iyxeh25qXn19qiF96vItxTnyuGZwfOkdF6ZwVpNKYUJKWm/VCLUAjxq31NbmxuyvffverKqVLoS+LtkTkj//iE2k3qvKl12/YMlIJBkbU1iCoSJtFyIkxpwEIht5YMYFRE+fCenOUY/ce7Kw6Bf8ZBhjjBVED+pMf/KW8+9Uvyf0Hj6XdasnulS1G4nRG5kA0a0SDWJRDQLaCW6oGHoVXxd/noEwaswavgcGHKBl04Ht9SEc3dBKYPTQYQShHYnJUtZyXcknkynpNCmVrbuTERpuMTiQDqqNJw5fBRLVqXUbjufzi08cquWxrkjBLBtHDXs0Rh2/VSozkYeR1Hzhg429OwhqzDyFSWt0M6cIOn+1F/3g8Opj8VDbKZ1IvYqAO5FnyMprX5XS8JjNyc5WFN5yN5GSgmUr8uGy8vrr2Hf7zy754WlYTuwQyzX5Ods1f+Jzw4r/aqGcD7Pgplxr7y1PpLE572Ymmv5vNZtLrDOXRp8+ZVpspC/IKqUFPOVXK8Dfszh44cHrJAc5RIaUF8HtG07C4MKgNtnB7MZaRf7j7MOBe8MFiwPQjvH3K6H9tfV2qTTgMzQ4ABbH4a/KsU3TZHR5LblnQwrAZCZ0pupRqrSItsCQSF6XWisuZBl8VOBULLeSOTJbBjbvem5jWRWOnGyIsuwvGMkD4tkdivSN7vAvGOTlw+Fw93Yh4XOC6X4YrxmAqwHsJzrq6P32Dr15vIVeQznleCuWpVPGoE6aOvlbk9ds35d23v8hxhx61++APFi1NjbI3HMlkPqfBZ5Zmd40ROYypBxfWoZrSLl0DXovywHCVlaO0+iUhIpbpE3VJvyasC/LuLTMkn34OqYYJG5JeHBzI7du35ONP78udmzcFPH/Id+gDNhlnP6cA1Zixt+5eDPcGFo/3UU8KWDwKsfOFjGdzirjhHCdQ9SzXLTv2gYpC8TFo08DY1opz2dqoSalclIJlP0Q2wYgxxUjPSJG14rMs36CDBfcejuC9jx7JFDrRvsNtvZJFA/pkMS9rjQohm6INXY91MYVL3K5nuJX+3Hy/2SIOlGpbI/retDAVe4SK+ZlsVw6lnNeOXpxaZ9KWDjB52hON5LtjlU5AI1m6D9OAIxPYJvb/ZVBNXOuxKLy6X+NNi/iPOsDoMC8L1tL3+TNKbe/L/n7B2Ed8yun3KYhgFiFYM9cEcdglYmp+00bDkTy9fyjd86E9y0QGN2Mik89hpO6bHno1kJytKFRiMA0gGue747X5YlUKxRq7/fizaebwPDzSSKZAEafMLWT36o42fxjPzhAkXQiSk/5gKN2zrtJCgxHXcwNtc2N7XQplOBpbAWRNqI4I+MHoBOWmxvUUAD1VpJifSrEwxtETFlLaaZoa6xSUuYiNr24cXaDp80hYLC67YDrsLBRfcBRhSXriHKC4UJhKvIKvl3SR+gJN/5Yu2gwGy9Q9L51z3Ku51Bo2FnC55MDyvSs78ptf/xqLizBqamgtxfF77gY4tLyr69HgQCEP/d5L/65XY5IHBr+ocF48Po0/Bmwjkp7O2MBUrZQVurPGqtiwpJkDfu52+wwCjo9OZDQZyd7unjx8+FTu3L5J2Q9q7Pt4QWNPEopxc8qYxgqubHoCXTKlT9rv5gsZjMZco7w/GLZeqUf8nPg0/oMIGUYD5qVeyUmrKlLncBjMibQhLegrscRaoRXtREajFiHZpVIzS+UKm7hUOrrAebTPXpxeWuJDNL+3USM0xHXpQQYXnRVcrWlvJf7NaG5lYUndZ3GVuuWN67xSmEiz2CNk4xarP2vI+aQtk4UPxVnI0Jg2Ch+piUzXbAhKwkfoHr00qPJGqRUo6tLjBceY1u9waGqE8v/AvspmSTlplnEvK3I+7kkHtclMau5XumqvoxswY5+9nfrnhEqYyU3stXYD9E8pppRNM/ytT+6/kKPn5zYlaOXmuphaKCpoJ60uD8AvYMLAmFcEGQOlFfCXWd/e6elgnlAL8HeoaToTjFG6w0gh6s9LGwWiTShk4nrBtFGhNA6BNtDy4OBEOFuVN9+jX5xPnlHLxvYm6Xn0x/m8DIZTdhXj9IedI8nLTDZ2r0mpWpPZFAYeWvto0ipLvoQxbiMp549DJuDPLxtVmBNFpJnM0YyvXcXP0+cRs4NwzNAFqLWG1QJoWi+A0eGsV+eGJyGE71nfKdrUdvF4/hbNhTTWDkMoliKVXFUGg7wMJxNprM2kWq7If/f3/x47OXGNbuR1M+L9iITVB8HA8TyQiqsnMC35xMjbCcBoqmSHCoLhyxUxyahhn5/TP5VajIEpnU6fUTP45adnXdne0UIeqJKeAeAeAkLBMd77+ceysdaWre0Nefjoqbx69zahAz02MSS956BJ5mO3Lc8LKrCASoJU8djqX0p9xGciesccXtQnxsO+5MtlqUDKIKxPrTeVi1ijiOQLNPSbTZFyRTWkcnyuBZ0HzEhSUzIgPpifO4BYma0TDHC/deOqFMvKVgN1E84F8tPHZ3357MG+SpOkg0UEUFFB9jZrApkDPbUYxfO11oGs5iNZw+E6EhuUmJXAzLFB4c7QwerarR1ItTAMoTJYNU8H1znxzNf1YKpwDfa7+59kWa/0CaT7J7vPkL1k6gyhoOxIcTbN9QJsaqPxzOvFmlQLmLULmG4uk/lExvMR1za+sFcqVd2D27VtqSCoXS7kaeeIczzMXJu3illChHPsvL/7vf/Rs7NLvXPGzqd3JAMxpIVbfXAxN7NvcyK984F8/uHTTEFn5ZD2o+LxdiSvWpGKqZi+YYkshEE/x4aS2Lt1eEmF2QDm2WkDl0JDGunnpJRbyu7VTckBP+RcUT1P4qb2yf3JVM6POhaSJKMLETHllrKx1SY9DhOWJlNEPt7FqEZkePZU4SbghqWSVBoNqTbbUi5DiVO/APFAhA2RvixHUuJCtdWe3OPU+Kc179TPZnKAzDqLO+VyZ2KfaAfwDCZdlP75qxvTo+WMc8J5J5szmz1kEUX8LT8visxL8u5X3qDy4t7OpskKuDiVroTcwqiHMBrWKap9YxolaiRuQWN4lrGA6pRIrb3G5iq8RQuv+js6NsPuu52elIpo1a+wuKuaMaoVTxbMdCrPXhzJ3t6efP+P/0ze/doX2YUKhhaaudS+27qwmwV3xF97LcGkillctUElGAdIGWNSJinuwzXW6fWYqYzHgGrQ4apaUF7HQl0ARVcov2LmQz4PSKtAY6HTIlALyHMwOI2kh/Out4RzWcylvQ55EpFWq0FIUytmWtTGNWE63GA4oTP88NMnGW1/dxLteknrAQn//vK1nWaTce3zO1/UdDzhh2QLQJ5hKmvlc2kU4/Ck3qwtvVldRnOF8/DO3nhAhs2Ic7DjmtfkP6VpJ1IoqYFaec/q/gjb1rJrr9n4ITzTJGs8gbu0M9tIAYmthgkslxAYOsyhf6wWatIoNaRWrMpgMpYz6vokNjCBmTKnH4x9OKPUM1xuitOoP6RfliK7oYgXmMX6AZeArdM5TadakWup+uS86XZx2rStbe/8r2BwjuH3BtcsFhNZoqmK8EKiIU8bj7QbwmpI37QjD2tvY60ujVbTgholaiqqpJEp0u3nzxCZw7mojLIeW1+G4lZ7Y52UtslE2/J1AWFb5GXQOZAlInnPVsw/YcFu7t6UUq1B2qc3oiDKyhWLgHKlnD9loxY0fDQa0Cwni99F0x6ZKqoCuJqWhvqIU10vPZ4b4VSHJ8oXXExzI7au8hOGpiYbwjd2ljoXoyNELOuttvzet74hmxsoVGobf3C6BtME3TfbEJ5GO3HFMxOHVNR4W8TsrtO47Y7LOwVS0Z2EURM48nq/z8870mw2ZTGFgJpKAaCxqITKpv39P/3Fz+Rb3/y6PHmyL1ev7UmVWjXwPonnYcZhhWL/PATyVvwkk8aboGaYBjU1ZzLnsBBEqAgmBt0TCvkpTKm7GlANuOoawWsUTzR8PpYrm1WlUYb7YKKTRpeEs0AhWNOanEzGE9lYb8kahwFpzIw1CuiJmVMur5H9bCbD4YQO6POHz2QwHMp4mlXIBetmd72mBVn3wo6pBkGT1OhmUQGHDWMN0aMRjWQwsW6t3JV2uRtEDyfzijwf7shsEZ3gZD6Tw95x0LBPnchqIMKwIoGZEl+TwDeWS6SISWL/2JMAWW53TiHRTsOxGGOrjUu+cggOMX/Dsq4AL3kMrfepUqzKZhWd/0U5H/bkbNSTGeoOCeb/y419gqOvmvr0pqfwTYS0ssJBelMv0qmAbb54ciQHzxA1R2+den1OmFZRX0v93ejnJYeCLWeMpq4Wmwtpv0+h0huizsczhbzq7uQLcv3WTTJmNIEAdGPGinTLnByfdmTYG+mN44MEhxnFXeXwN9avMNIhbMFX2Rg24LHTiYx7Jwb7eOmSlS9pr29KY23D+N88ORZxg2EHBxqZCVQjchj6cCp55NXJV4BddGVGGMZ+TiOJLGXR7okDqOH2Jc+NCyXi23wGtgf5LFdmgF5WUMIzzab0ttftiUJr6G/86ruyvrZOuMMdrEfcjAxdAylRWSSAk2rHuC01R6g4unblGlyvw22CvLAqQkYJAzW+RH8MQ+f7zDADdlGq4VCqtZq+d7Fg5F6pYAKaCos9evJUrl3dI86KIipun0suGGhjg7ytGxcFV4vaddoV8HYt6MLhQZmTQcQMcuNzpuoqBa6OSTfzktoxNYj1FXUMpxp54OxjaTUKUi4b3OUEN3vuHslyiAg2gA39YEvCEpr/U7lx7SrnS2jGoHuA/oDnneN1DwZoRirI54+ey7ODU112ydAONEld22ywWcr+GOpAuC/Kzbd6yiWql+E9vk6tp6OYm8l29VDKhakU2EGcI33ybLoh41kpZObD6YhqlmOw8RI7czFwsVz+Ajfdzi21w4nNCQG0/Y7BBhx4wjLS55UE0JdE8LqM9XVFDGEpGgTtQa8HUuHuRWIEnl+tWJf1Kqi7C2Yth/0zg6JTiF3AszcYJxj51PtECCYLzUQjG4LwFLqJdyHeJgtLHbfC8abjqTz4JO28jemcrq8sDdONED0vYBpBx62uEs8wEIHA4C/ZhKUn4s8Hr8cPhVKTBVd+jw5Y4poonhZN3Q+TtGwqVjA2MTeqNjekVGsSvuHnWtTvxZvR+QEzjfiQIahWlmKpJps7m7KkOgTw93j+2PCz6VTKwPGRtyHDhlwzJiYVMWWoL/kcUrU4YMVte4BmAlSoz4cL3G6pGmzfUY6dXhw8k/Eq/t4Vp+KvicwFr8FcJhJlCVcuJ3dvXJfN9TX52ltv8RpdoyZk5z5VzKNtS2+9U9Sv0yEW/mwbQVNmg+HSDlaL8rX5K+L/Ctfp5vTv02IrDu38+IODI0ImgDQwzeqs25NWExowGsHBcJO268MS7FwWJivM45ukAhudTPlSC/mmNjmDANecoxRRdIVDwShGkgc4s1WDEBQ9YdzbzSplCtDhjY/Hv2ioAnEB8AnZYtg+9JDKm+dj9O2NAesu6GUBji4axEwzqZZKsnNlx+QI0j4YleRBdA/hNKwpFGk/e/QilE3VJuTIvrmyXpVWXZsQI06cHC/AppmVZ34jCWRyyHinVngFPVL39WBWl7PxmowX5ZBFw+CdDjsymU1SxDNE7B6opgXOEFlfoIJjUUXZgvQsHbqMgYW69vRKo4FwKCaRBAkHWyr0VlaomUGqOdjg3MOms29SqIaaQnka/HqxLrPlQo77ZzKYqgpxyOy/+71/5GwmgzHSo6aGPxoQx20t1IhOewWr98VjTy6eZfQQ3FCH+6fy/Ompfb5rXWhlmgXJcL648erJmWLmDZ4hcGudrw7lgGK51Oaq1AMXIMFQAoTiN1VHzxGisbbs+QT9ASFfsdPXKKdcrkultRmKunozVcQNtmpwdijzCYTbcL+g1VOUQqnF69jcWZM8dL0DHqOvwbmfn5wLpL8Xk3OFmbZ3pdJoqWhbHhhsmRsvnx9KuaBdfd61mHXP9jjM02jkbV8Jd10LpNFYqsNMu+5i2SV16NFZGzbuS8k96iVUuns3rsrv/MZvWPHWDbKekzNrAJdBklfplLEG5LhnMPQ2Y5b2NUTw8Q64Lo0bf1d/1Oje+OJB6iCBe4xJEwy+yx4sltLr92XY6UljfV0mo6FU6zWmy0VKc9v2oXdAfqeEAv7oRt4cghp6UCeVLgmjjylRiOSHEzX0uH50bEP2m/dnroYexdG99QYhEeLxlBbQjBSFxs7ZmWxsaJEvN0cQAyay49zYRz7OS7cQSQKETjUzZUSOLcTthRrUWHa3t6Veq1GDSiP2BY/Jc5yLTMZjwku97lB+/MGDUPfwnYP1CV79znpVcXtjsLkzUPugBXVlALlxj7rzvqx2qwdSL0IyxZRMlzl5Mbwqg2lZqaJ2vw97RzKaaiSfzUKjmQ7BUcawq4kOWXNYz3GPRDgyrn0fDYl3K4Sq0hmeCunxYjDkcKzXNPFK1lMCLTVmE2lWHkgwIcpfoWda6oW6zE59j70rANWenh/IlBB3DpH9P7poK1Kvkbqy1d87ThWsSZIJvOwYlx1vKXJ20pPnj49lDCZLCiVZoTaNCpxjr6JmZeXYq0m2//UiqwW2C3TSokEKkgbgaWNduRf1t6oE8mLWIz6pYZHJI9tRQZusr1/JIGzqM3QzQKph3D02R6TnhU5fRFP1RlkabXCf9ZwoA2ELfNAbSr/bl/kEUg9aaME94PSsZksqjaaUbfADefvQLykCYsLA9USPyLKMxO4mJa0ksOI5r/y88t6Q9XpAEpOE5E7rMTKHsh+uX9mRN1+5J2/eu8cXKaMmCsRpRJ4UXG0VcmskOvHqjwxWSjB7L6h6NO/0SmVSRYeSOougWZMImQU5YdN2x3E6na40MFHJnAkglRkMGwvt2hR0etaRFl+j90AbtiyCNxiHzoWfZXLCJko2hcLkdC7DyUxG45n0+j3Ogqg213g86DxhfZRLJamW0EjWlHoVnwu4D8PT3cgrpx7QIiQAlB+v6xnceSaydJw2J4BLGoVuXWHoKdGYAIEKjKMGVgGpmM3k+vWrllX4AtH3apF2oqJq46m8/9FD6Q3Q8JgsGBFl5GzUpVqxbrkQemjE7FGsxR3x56UXXjvSLKmUOV49nlelM21Jb9bUzwILajGX81FX+pO0DpgamogWe7adBhR+ynY4C/qixckscFunNPLpPrINE+kd2WBR35bF5jGBrQSIKxzIzzlAFSuqBhH5CMBoAivVSw1plltSQSOqnc/+8amMctoxfNHY/xVGOkSKofCYAdvizg93M5O9ZWy2JgJ6G7CIkdJ+9vN98pk1nPfc0xcKraT9TfFPXduYJ2s4vkXaDqlocxRuKgqgZbIGaEzMQKvj4MgTmU/OTIPHnAZvpH6PlLqxeU3T2uBUbJgFKFPTiQzPj8n1J1QjK24AACAASURBVOBuKwRcfGBwW1c2VLEQ5zfriBSbIoUyKZ3HLw5lOjyPz89LO1ZsRjSDoc7trWtSqSGS0WgMjVoo7JaKp5IXlZKwHWDRRZIsJfoeNLOGl6aOYfV5eAHQMfuwtkOh1+sZerxKqSw3dq/I3/0bvxVmlmrkHo28r2suM4+e3TibPfHXB6jlEngG5+JRuBZbDVO2wqx3uTJyTCZBuQHGsTXyVh49ThOKk3hs+/tPZG19k+qOHp2jIIn77k1Y3U5H6pihajxx76b144NVo9CNcuR9vB+ieBh4GPpuF1TkAtkv6HT1Z4Eob6NdJ/yB71tNZbRgrdAZYGj6YsYZ0dNJXypgBoWucsV/C6Ae4/EQwQEmCIOvTWUs989R+1I6gX6wNjO6g8C3ED3b2ViXZqupWV+0QTwPGHuQE1CnePD4ueyDb78SR6COgCItoKUY0UdDSAjK76Hx3aE+uV7uSKvYCYZ3vixId7ouZxNlCeGB4b52Jj05H+rrHG6JEIifjVoKX8e+/tNIKKx1nr9F4gbfpMfD67T4Gr+igc/+zk1zrEvqrUbvTaUSGYAphJS+NnqdLDkjnLd9HMZzbtd2pIzg0rL3/nAi73/+TJpreanVjdl4aWSfurjkoi6PBj06iHitXmQ27Nf0P71F6YGDjWKEdHrUlf0HJyElcmOsr7KiqMMnvrxMNRPsG42LnZWzkGqtLpV6UycVmZHQDkdsSC2ozsdowFCetD94XyDFcl0a7S3IXJp3Vk49Z2CapHL3tBPlxXn/1PrAcW9ub0jOuMYoIlMyOVdgF+TJM+gIwbmtauB7cVujsnyxRlYRojo4rnqjKZWaFgl1L4OVMZVSviuSA1aZ4PG26rwI5Kncy6r2/mTcsZs7XklHo6OulEryn//N32J3a7PR4GbwiNoXpjJnjM1kshQ68ckcpuPsbvhDdK9Rsy9Jj+hXo3RizalTsVoL/Tqja2vISlg5cAjjCfR4lNb4Fz/+mXzzna/I/vPnsrG5yUYkXSM5Oe+cU94A/rQ/GnHsZh3XyqKtGx+lblKK2NYX3j+ZuW48IBtALkdSrbf4XuLyZvtatYq0G6DhitSqZSljBF/VmqRM3pjwDwXJBrKYjwnnaKFJ14FSizUcwdrEH0CzJIHewlqtv2sRMI/7wvdYJgvmjpJuuCZHw4ncuL4nFWMf8TkArqAA20J6/RFnPbw4OJGPHjzje32v45RgyDcaCuVoV61F8x7net0AmWxuLtvVI6mw4RDS1+CdF+VwuCWTZVUHtWCXEpM+lfFsHCQwzDKYQ8naloCauplx2mlwdO4/0pWu7s8DoNiakdIOY8ZpEHvWCYSamR4X9gJF83RwlyM+vo/VbK4EY/Zsw321LBvPeq0CnB7BgDaTchLZ4xdy0hlKpYI+IG8GJYzzP4QE3QsX+sTS/H0Vp4l4bsCVVgx5BvtK7rZu+BRvinRGXYu6GMajqTz85ICLLZC2jVMcD6dGRTtp7RzRCYhxhDl0ZBYIg3CmLV+jhpNsDXYsavFrjBFqZPIwmbSoV7G3eqPGSVbcHDhtMBcoZaqRAhp/zs+6oRjsuCMWdjG/lPWNthTLOj/XjS0MAVLfs+PnsphiAIpr7PsiNXdJAg+ylobSR70Zx6IzRPY4vxKGLyPFpwNCNDiWQh4FXVA/tUUzGPjAOND7teqEHZNfxTXDM0ue5a2ru/L1L35RblzdY+QaIm1fPl48pe+LpaFgsO33NPiOv/N36ihT3XiHdwJN0o9N9kMcPek1AEr+mnyBd6uqIQZWLjIcDKVcqcoPfvgj2Wi35ZW7t+QXH38mv/Lm6+S6M/KnzAfYNTk5PT+XaqUqZ71z2Vjb4LPnsRBl23XgPHQ4iv5+gqLrZC6QcABt8uRoX9rrV2ioKzXIdEMYrCC1Skm2N+oUcAOFEkYBjDEX19NCsQ8dmcnZ6YnUqyjeW+TuPWIG8WBl45zBDgJ9CRkUCQm0OLCWsVs25Kl8rRlj4vYQTVOjXiqUqOGjW1OfI84dxrfb7XJuMxrP3vv4MddByP4tyq+XC3J1s065Bo3iY2SPbVkqzCg13C6BcqxB43RRksGsLSeTNVujwpGJgGp8dKDXDjNreNWyW5QQs4oYdPhezdCjdf58CEyZqQW5FzMzBif6ntCcSAM/x+vdYuLeVYsVqVUqMlr2ZTgdsMvCbqXhzDzJgJ+l6EmmgOV2cylSLVZlo7opRVLKFSY8OuvJp0+OQhazfQV03MTBqrHPGpnLMKokBwqvds/t9DVNd/yk9YHionx6VBYHToXR9JDR2OtqwvsOn53LwT4gDjfWynnPfFQCX5g1J+ZZbaxLrbFmzTbmZOyTwC3GDRqen9rszqRSQGO6lGa7KfVmk0qBan+MCmoR0hh4awfFXH1YGlUpngqfsHVljUJoiAy9RgB52M5ZV2bE56cBTsERFCFKDD8cVqmpSJ8JtXmur5G7Uj6Xsy4NxPr2VanUNdrEpqIIW2FEIbZ0Q6wa9HDvPfJJFkBaGPI10KzX5e/97t8mZk06uUXLiDpD4TdEUeZctbk1OBgPBkLh1amPGWngGI3jjVEnPkoNu8NSB5KKl8X3uoHXhilVhfyjf/8f5bd+41ty/8F9sp5u3bimsgoc+gEbqetXoSQ0U+Ho2tGIza8SBmb4XJzMmDUw8FCbHEzmhEI6py+ktbHL9UwDbOtoZ6Mh680K8fhyBU5aCQl6z6NUM6GDxUyw3vrnp4z4dUkAdtFYLbdQAUCyc8x2sEcExp7ojOHyDNy1gxbnQSVjfpquXdOh1ACKbE8twN6+eZXRvRbxNRtAMbfXHzC4gprnzz95xEar1S9AOVfWqrLWUJJBmsViaEij0CO9WEszOTka70h/igbK2Hl72j+T3qQfd3qQOAhgiSbTpu+ThVkSC5dg3MGmeXgdfRDPRbuqY4OoB+qGW0ijWKfRxV6jC8MLku7sYFVzwkljqLlgDRz0X8gUFPH089x+XLh7vmfU5uGZX6nvSckieZxfpz+SDx48Z2Ch9gOd0jlptjE/2O0JJY4TY58EyBlcyO9c5uSSAka832b2Vo2xOq4IH1yC46/8Hc0h13d3Za21JvPRQv7d9/9cDo7ObCO4eY3oueLVeDjYCJBpjUqY0PPAf0UWObUXcDToyXQ4CMUrLwriLLE42+vrUqphwSmuS6/NQhYq7iLD/lCGfS2OepSv+CNmZ+ZlY2tdf8jn2agCHfDhYEQWw2I2JEUuPm3bnV4QxgMDZIOFZBo/iUdWbNXhjmkf5ksDA2C1JTg5QDwN/qcD3DHTd6gDVgTXHDF081vx4QSDH7J+Lnx0Y77zpV+RO9evyd7OFcIbqYGFUNa//v7P5O9850uEmjz8i52iXjRNjLLDLk61fBl98pKBIAoT6bbjvzbtKRRcLbLXEXxoUMvLX/z4PWk0GvLaK3fk/Z9/KK+9cpeGE8/Esz1uaMNqKWzGxjYbFE7evTJkdCqgsmrwH5qixk6dHM8ogDYa9qRabTIqx5AQnDOi91ajIpvtmhp5TD0rKrPGtrWxpHQ4CTMM6u10ZGO9ys+G3lS/P2BErc3h3o/iWbNnucqjVyKMbfpAdsspns+eBltdNBQK5xDnhyPB+3jdS7l5/arJK0SaK0cbsgYxl8/uP5WD017Mcu2KsA1a9ZLsbtTY9AUKZavYlVapE4z8fFmidg3+8yQdV4EpURAq8xqMr9dMPckyDd2LibVMN43vtmxzfwJgRMRBUUNzokkApA2ZHrGI1JZ1qNgEOmvaGetZvDp2/arVKlKt1hgQ9SZd6U66MmNfkJ3cSwy9H6NZaku70lYnL0K5iv2jc9k/7MTNakFjcx2ZobZQMFMsOoyTGPEM6HTZhwf8KLmx4XeRH3rhOGE9ZTmreGiAW9CSjqjnzvXr8vYbbxGXDl/0skv5J//z/86Kf9BHMeOokX6euDbxXQttsjUCPQEsNlDbONzcG1ToVYs0lsDTNnasYcp9EkPuheSQ3ufLcn56ziHNvlJwDfoAllIp52Rnd4NOBVzpk2PUAoDx6+hFRvQzXMPKwgxJERqqYOhrhmZrYU2/3Kvqv6CI4kBGinNIlg8ZBgtGfWPvhpQpJYmGMnB5wXk+lQIGrNhUjDRT4vGMXod/K+WyvPvWF+Sb73yVFEHQBj1C5wYkfx3FQ7sf1jjKzRhmA5h2fBKd42ocZvFIlJE39W6U1cKxe7CuTP2dzWPOwqUG2IXqw7XVMIPSiPUCt44o/fv/4c/kO9/6Nfngw4/5HF595a7kAIskxVtE8sTZGR4azu/FXjhoPDvg96afAweCUwOrRqmTmOU6k27nhE+qVGlwXfsaxOziTRZdK1SB5HxVrAlw5T1atohIC85aU9KRgiNZX1chQDJpcjly3J8+fsbiKYyy03C1lwRI45LyEkpRxkuw4NDXAXhG5RJIuzQcB5E+G9ngGVCL4vdm8ObCtbx75Yo0GmCU+bMAK0c7aWfznDx8+kIePdPrV5giGhZAONc3q3J9bSDr5bMwNxpqs+fjDTmfagauni5HPP5F7yjbDZ7o78SMM7hIQxLsM22r8HqtETAttDJgv+x4yCfgPG3PxYzY96CSAVw4sSUtfX402ImDSKAHvxd6zktZX1+TYgFsvKW86D+XKRR4bd0Fw5+cH9g1u42rsRayWMqz43P57MlxwPeT0JsFWcS1XsOB+QKck43sU+OeeHs/gVjFVhlgLg4Hn/7K4muMHvS+LOVrb70tjXpNqpWabG1ssLFA13tCC/PSAZqwJnN57/2P5J/9y39jRWtIB1coicCFHBYZdO9RCMVvHPPBjrVmq1AzSCKZfEnWN9al3mwwRYepgDHgXrDUGp603+mTUaPNXJYzAkoB7xoaKtUyU34YA5Vn8JLDUubTgeSWNq/Wzy3xivlindcCCErZSFEqIUQ7xkaaTfrsI9CoIQlnvEiHQdH5pezcfFXypSKL0ODsV6peKEOhaEYWT07QpKJOUtlGeid/59e/Ia/evsMIUouuuulPTrtsKIPRPzvvyOuvXCfGzM1tyhdeEPVnHSLxlUJsypTxWwK8e4RaBpAEDrjIq5pMwOmd0mjDPBxGouFXeOUnP/tAtrc25Pq1XfmTP/2hfONX3+GdQmTsGYlOgdLhMwrP47lGiig2NQuwxulHFIv/QJ3EoG4UdcGNh0xAv3vGCWacpFaEyqNGyCi0NmtlWW9WpV6vUEoB7BlmP8Zdj+ej95hGHpo4Y+j7z6TRRAOhzVJ26mQhJxgHenBwzDXHWiwj0jwjdt+XxJMp4qeBmBdwddWkzVZY8TnOdWCm4Gwew/ix5gHZIBvSupVrC0GUDfsqJweHJ/LR/WcmXWDZNwOhpVSLI3ltZyo3N32Ye1FOx+vSnzc5DtChxePBmYymkKkGxIlnkjb+eQi8wgAMtSe3twnUYJXTlGGTjWET55CEVD5XIfFc3Bc09B75w6lLSepSi1vQIqdVA78KYaNXotlscH3DsZ2Pz2SEbD9Bwou5kqxV19ko5c7tpNOXJwdnctYdhtqnd1No/RsT3+x5W1SvHbk09v+91UtCK4B511gsDblOclMzBdzLAIkEGwtxqXk73l4rwP3GO78q13evaZOHGxp7VtiImkYrlKLeMCcPHj+V//sPvy/7z46kUIT2B2iXOmhclRfxL/4H8gYYXAIusg4TDsCPnR+WOIZVF0qIWIxXn4eh1KiHPPm8yHTUl9l4ZF29nDaRGOSiFCpIP12zJxpfXbBzWcwwqlAjzwD7qCvRz2AkH3ZpUqyJGYBCuXNT+7SIxj0c76mnmLoZrly7KeUaNtNMDp88ZK/BtTuv0XTq4kF6h3uKzdshbx8RdL1Ulb//X/wOo2O9lwvpdEcynS5lNFIIAe9bbzfkGsTkfCrQChyDMwxNTgFuIfASGpy4fS1KBxSEKBlpJ5qWoOw4nUypYQS4g/osZnxV9kCjesgKILIFQ+b+5/fl9t278uOffkAhsldfuWPFVh3ADaeleDxqQppx+Pnov8hWTBaA0b5BNTbDFXCNdrkimhXpnB9Jvbkp08mIMCEhvwKGgiCSb0qrXpRWQ5UfoaeDTedZoHc3crwlnWeM5jlvYT6WdqMiS58uZQVUqGcgcu+eD6TT7UoeDVbYzLgsDOOwZeSxGAN0/t3CeAT/9nrtVVEaLMT9SO+0tUGT4Qk20zlt6Lqytan3LBlVCEJEt9OVn374iM7QjXcpP5IKZ7yKbNVF7m6XZJZrcUIUlCg9GNA2/xM604C7J/bCDXQspkamTPid7+lVmnGwT+Y4XkZSSPaSk+dSfJO1E2T0YXuroarlajT6dnczJU+/vqyD0Z/wOJEpUXojn5Oz0akMpgpZNcpN2ayCGKIBJ+7p5/tH8uJEB0LFGM/CPbNtkNwCTo/aDYw8m/Eto1Bjn3xFeEEvJHZVRk8d8IJM9J9SLRMAfiXwJLK8MrbsztUb8uvvfJ2bDydT4IQekdlkKpWiikphkyHia9YxlzbHgQn//F/9W/nxex8RgkEhU9NUpfOhQQr8ZcISWMQLRIo+qUojBBh4zrklDBGxNZ4yvSSGNoxlPu2YZbV7HJhukF6wwSm2w5xp4MYURp6GPhRejUpJ2KmuDWFhkfqDiOmvf0dpXlTy5zq6j4slrx17MB7A6Wv1hvR7HRkPh4Rfdm7doaTEaNiXw6ePaBCv3LqnOirFopwd7Eu1WuUAF9w7MHkwlQ7R5/Z6XarVAtvmVUoiL70OBlUX6JRfuXNNGvWq0SJjsZ0bwqAXPMy0yzVthEqpk+qkDbpYLOXJ06fSaLakVoWsdVEOD45kY2tTijk9tsItahyRUf3oxz+XnSvQvt+S7/+HH8h3fvPXBbK8YUPQoCs2jfSb50jnY1x4O2d1OgoZqWaNRq8Y0g3KpMsZ9AcDRvKt9R2ZG//ejWatWpGNdk3WmlVpVEpSrQKTB0RponIMEnTLBecCPRqyPgAtaYdtpayMGvZpVAqSRwEWGDqM9DxHrfz+BIPui1rBgZYSjDlqdIi8vQRg3SohQwV9UZWKCQkxk0NaACfFhY/P0b2A6F4LwDrFDWt4NBjLrVs3TKYBxm9O5U/0lmBc4cef71P2uJQbUsFV97Jeby5Xl832JteN/pyXzqjDMYAY7O3Ih/5NdYwCXBOCdXqmYIM1YtdMg+/xDu6YoGbg1nBsK/A6RVmNsj4VHI+3kIf1+hbWnv7dj4H14XuxLnUpCpreApqTNESZLb2gY6WHQ3AA+Q1k0FiTWK0Y6OPXfnjSlc/2j7j+YvbtRtw5MTkBi7feUCNfZGHWTYue1AVjb6swbpQQlhtlybx+umDVnqcdFxfg5ehOkoacFLe+ceWqfOGVN0mDw6hATsMpF2WGTT0z6hmUAWczKVeKNAQ4lb/86Qfyh//mP0q3P5R8HhTHGFXrWEJAHdaqjZtI0ShEszqpxh9fbHHWp46MYD4b2lQpV3WMiwz6+sDVvYEq5bXzHBYTGnlALbo68PCA05YUk7d2eA5Z1zZHg7DiYlL4Eht4Gs7FIRb8GrLJ7Y0taa6tRXaq5OXF0wesgWzuXedHwwGcvHjB69q9/YoW5fJ5OX7+WMaDASOMtY0N2buyTTxxrQ1DX5Sq0TlxjOlkQueyudmSu7f29FxTWCXo0ai7o6HPdLNGwbEI6fgx9Jo52Wk8ldFsKjCaAMVZdseQjvGUvHeHck7OurL/5Jm8+tor8sMf/UTaraa8/vorDAJc89+16ZENaXYoAgVEbCL8jRmJ4fQcPEIIRYek8FxgyCySB2TT7ZwR7gEWz0wTUtW2iGDANlo1WW/WpFEDu0ZVKNHwooGV3RczRrhezRrU6WizHwq5qGGp/pHz54G357GTc5BuGFGJk04e4ac1JcGZpHwz1jnAxLFxGMTfce60YKYjuASzTWcQ6Bpknqu7GaweD4DcgNn9QcQPuq06TIX2cH6oXzx4uC9Hh59JjiM4dS9OFzWZzAF15GW7VZGttZqMZyPpjnucEOVhli/3iMe6ac1c2WrpKtgWd6GeoZtdvvB6fxLZCDmaKDWoQR/OoDWDhB1WTkJk1h1zeWnkmlrYznxFIxMcgb0kW2ReSq1a43xiamNBknk4lo8fHUhvqBo/q3BtRCn0b812Tqo1DI+/CHPxFauRvVo/9W7K110xiBk4TGlYbqguu85wgSySePHU70Z0EHgApUJR/su/+btsJEkNsc8axeYHFIH2aATt662alMtFKgT+b//HP5Un+4d6Q6CZI5AV0MUIzLBcB0NFW6wdSoFk7XQ8ZsagPSSILqeyQOHTV4pDPxzsAOrUXIolQDbK9tEQKT5d2ma0bS+NgpYragTPc4rqlfS6LNra2zMQkxW3OHpuyBm6TsejcwAtdG1Ndq/dDAMOKJaVLzA6PDk64MJprGu6zcj+yT6vae/GTSlUqqTaHe8/ljEYSRg+XapQxwdqtK/c2ZM7t/ekgtfhXlua/86XX6NwHO/hSlcqjVdi8B2HVqOmcIjf+7S71btX1QFokfCk0yWeOe51pVSta/POYCSVWpVNQJQ0OB/In/3wh/I3vvPraIXTyDSXo766DlBBQd1poZphoAuWYMQS9Zi5KlEyqoaBn6mxp9LkjGP+wK6BAXv+7LE017ZZ8yiVcU9crAnKk0XZ29kgJt+olQjVqPpkCjO4ZdAGrdDQZ7ROBDaI2qplZJ+IzIqSKzh9QLOmwmIhj54eEMpk5I71Yo1PMNBcH4WlzEYLQkjKBNN1xLYal0oAjDS3oj842Ngf3tgmoIbiZ0T3CouC0onjKtRj1NTpXHb3MCy9wHGe0MjBu8C7f3FwJE8e/1wj1GVB+tO1jJFqoD+g2JNl3geHxKZMXSD6cq6FVYOS/D44hrCfDVlNIu80mMwcz/erRyUWaIWPs9gLcCKugwNuki8GC6nmlP0N9NamNII9WDX7uv7dBsTUw4MBZ93U6zV5cTaQR8+jkijthAfawWZElKRWz0l7PaFtJ0F6sLYXjX242/oaw3vsh/Aw3AVEJCe9g+668P6/5vH4MjXOX3njC/L2m7/CKIpFMqbfOmCZiwi1VosaMY2nXq0QG/7xzz6Qf/Gv/p0Z4CLncFYbLWsVt4jFW6HtXiN6IXVuOCZkQ6iHRmBGfDwIr1FhEMVga9DiheuGcHVKqAXCMOuisTTMHpCaaBu5ZyY+QjSa0nraRubJdCzU6VchZSt+Ki96a3tbmhvbDD/Ojg8ozrW1e42QBwzJ8yf3ZXNjR8rNBjsnR4OBHD59zEd57fZdMpHQOHTw+D6jXUgxqOaOir3hP4xs3GYUf1Vef+06h4ogk3Cj7P+GAmuiH586gtXCbIR1zLmuOAg8VxR9G822FsJJfRXp9YY09pSCNhjn/Oyc6S9xfM4c8PnCalQpS02IBhkhVEZ1k8aCq0M1isvD4GrhdU5Z47PTQ2mu78p42LMAJDLJGrWKbKw1ZHutIfVahZE88fgQgyl0FKIWi+RjR6/CkjD0cDzlImQ1onNCEBOsxhIZz0wODg+teS72bTA6xPCcMRwTGEILUjprtTJZNTwdwszKytFI34TGjPOudSPXgVqQibNA9oIAB7g6CT7Ym2DpqBPCc19rt6RRr6tyJ2fU5uWs05Gff/SJTGa41ziGWYolmsyGpAm3mnmBLozGNwms6xvCrVOAuyJkYZGaBQ6ex2ciUI/msrYqOZYGWJeQS1JYGk6yqE1lHoGn+H2w/UnHK35XkbJUcxiYop5r9ZIyXsN+cCjIb9ZhZyiH55gU5iY4tacuEqemGZBNq52XcjXKQQSby/Rbr5b//93v/cNQoA2hl52mwx/+e/em7jGD5wxexC2oOwn30HrZeoMN8PYbYeyN1WaIazu78s2vfp38eFbAvdkGEZnR7YhpchA0UqCS1MtF+fzRvvzLf/0nysnH4sR4tjqq3iXtrLWHgGIp2+VHKN56J27ayarc5UIpL6UKjLxp8hiWrzCG8o9JjxsrndLrHMGb+pPkZds9WOloDQUUzDudjUKzFVlwBbTs4zMUjmq2GrJz7QYfINQYj549Jr537e49Gutu51TODp/LztWbUkPTk0W3+w8/pZbL1Vu3WSw8PDyW44NDRvSc7IWmm9A9jM9aSrlYlrdubsnv/t1vsemHdiVlqxAa0YIr7oEWyvTKAx2SvkN/6Q467bTVgmuWVQNY4Kw7YGdppVYnnDMcjRmtImqlwTZhNbwfq84nQsXP1XoGfDfolMxQ7HMmk6ly2CnQpli8/9ft9dj56oX+YilOOiJ1tVSQrbU2cflGvcxzBOZKtoPR/PR6VdvJjbs6LdPKwfAPGsgZP7/VUMjGh3RrXQvCfSp8hjOFge72BnJ4cipVZGEWrWOQCrpzgZ3j2p++OJLbN3dla72lG9yid5AdPByjYJpRK7nKmSWYQTCcHLUeBPVqKhTm4VvMQGPWQ6vdkGarLaU8aMYTzofA+MafffhA+kNl0zB7nmHEngn85UTq9bzUqg6tKlNks71me8z2+nwh571OHDuZGp8QhMawPtYF8Dtn8Lg1TXH0JH7NFgmiAwnYeppdZKP7lxltPPqGFWzVHMRZEX7aF+ynHQzXABTjEzSRegNn0mwVWTfquGu1nLTWYtOUepZM0SCiDnD4NPbBk0ZXozBj2qrqZ6T/uuFyAxEKHe7Kkn9jxKofdcFJJHcu0jtzpGX++lfelZ2tHfJ4dZqUUue0EKieXTMjpUtCZQ/r9l/84fflJ+8/CJ5VBdHAMQb2qXi9Ln4Vh7LckZsLuD6Mm06RUqPvUbnSQnUxoVkKm2yJOZC8NGPwpD7PIwiKmml0xP5c/Iu6GDKBhUq3akFqKZVKTbZ3d5W9USgyAtx//FAWs6lcu3lLdX5AmpyMZdjrSLO9TqeAY8DoDboQdFtKe307ePX5dMwRZ5hA1Ol05MnjZ6xbQApVi4swVtiYkFgoyHp7m9cPJs/rV2vyt3/v15S54x2zSTOTLyAWZp0/CgRopAAAIABJREFUbym3cumjvk1q6BGFuqN1Zo2Lkz18+kw219bJwkEBENLQvV5fGpgaxVmyGrHiGGyCwnpIAgEU00IBlOMGF3xemKgEo7RY6ExXjPwDNr//5KHUW5syngylXK2z8KlQlEnWQpt9oy1rrRqplBgagmgesBa7hq35wPdavE5lkrF2OptxfizWDCCidrNEx05HQYxdI1gaVGvTz0NiIBw/x3twcnLOMYn4Ahvn8LjLNb+7s81rRkQKJhLuperdKxbPW+bRPdefsm3y4OMXcZ5qzTmfFo6K8L6OwDaqj35PbFRk1B/Lxvoauf79/kiq9boMhyP5/OG+PH5+ImMwSxIpC703S6lW89JoKPvu2++8KxvtDWliTfN56noB/fm005X3P/1YDk/2kwwgCdx9DxsE6pByaEuJqBDvC2yA2jTd1YxyU3uVWnAa/BjA+LkHaMYYTqmTCYmB5KSda4WjBczDisLBrGaAD3UKR+dDOejY0CQ/gl2f5y/IitY30Ch5sZYR7doqKmPGPsIEiUH3zOES7Cwa5Ggs+fKQs1zSpka3Zo0MabSbRMPmChK8U6RcLMq7X3pb7ly/DUTRKHtI142ZAazHqudk8C5mzF7r1aq8/+Gn8k//+f/L36UujpBJXjFqFFjBj9bCLXj7oDXofVAEyiEU/TUMLyP5SZQi5pbIFxh9O44fi06ernoqrNAQinGLBWAjXVD4r722JpvbO9Rs0QWhNxQm9OjgQLonR3Lj7qvMdoLDzedkPp3z3Bl18x4s5fDZI9m9focbCg0t1TIa1wpyeHQsR4endArLZRzdpucD1KcojUZbysUqVRUJjcxF7l6vy+/97jcI5dCMhoapqAnvkbNmPf4azwYidk8T6ro1S5Futy+VCgTAdDPi/iK6B7exPx5Jvd4mH7nb7bFBjBTBMNIvShrD+bM+YCP0lE2DpqQZjWQJNQjANfOFyvMuIICGbteZ9EChbG+m253fI5MAV34TUWy9RMgGsgG4l7qM1WD4kg7OkHCjBiaUa7D5slg/eCZb6xhSo05/NBoIBp2A/qHywwrrYVAKlYo51s80WnJCuY2O3bNOtyefPT6QG7tbNLT7h2fylbfuSqtVD92uXLgw6FynZrydqokiLvYD0SCDetwaOYOIzVl+jRFjB1uuXqtLrdlQiRBkodOZ7D8/kh9//LGysjwyXYrcu3VLru1uyYujU3nj7hV5895d617Wde6G058b3j+cTOX9Tz6QpwePVTPJ7Eh4UA4TBdsW+HAR+3eFVw9SA26S8Qbx2Cn2YvYpRSRWF0kCIoXrLSwLUs/V1ZbZ8UIAbdcQf1YbAWj18+fIZtITMGYS5bW1AAtlbe2HsfNPnMKF2kRyqNx3f/8fWnicCcXtQNYdSZeVpDFJWfmio0izAYsqTGLAHJSeoysgBtF/G3+24nH5ulxO3rjzirz7xS/JbK4aIA7t6KbnmCD11mQgQJ8GEgcL2Wg25X/5X/9PLsDMF1gSVMjUVnUYS1AXS8T/fROrEcflgnI2x+SbMKAAUTmiYG1Vg6FVaQOj+TlkBWM9R5EVU320KKWZjs0JZTC1lGs3bkm91VLDD8dBSp9CK4hInjx5JKNul5HulavXpdqoM/p58Wxfhr2ebKO7cW2T5zoZjWT/0QO5cfOm7FzZllqlKGfn5/LgwROZz3DduF6csy5TME5wz8rlBoeksMuY8IqKjcAR5HNFaRcG8t/8/b8txao2D5EbHkYBGpUxafGPBdsI6+AEKZaF6HEpMlnM5A//n+/Lm2++KvduXw+FX0TgKPihAOqOZY4OXnZcFzkExDFRFFVhGCFJRoweODian2BsTcOm0+9LuVQl5AdcfjAcIwa2mkjU2vFiGRgRrUZdatWirDcqUqujAFvR4qvuUjPwCl3FWoZKV7AGoB6V2QPSczie9VaJU6YYdcNpISdFrcBgDh3RaDpJ+JiZQk1gpqmN0j11fHIqgz7kN+aCgh56Ek7P+rLWrMnmOoqEap3ZSZvLsS+g3xvLWqsu9XJJQSbXxg/0SIVUuHTh+LF2QcNkCrpUKqLLK/A1OTk97cjOlQ1pNrB2VQL6+cGx/PSjj2U4jjOYcea/++3fpLO8dxOiaghKNDbC+nu0/5xD1F+7fVvvCR2kPk9IQv/0o/flxdGTxCCbg7D9EQumif1ZsYUEpJL9Gzy0GqRoHlLPnSkSr0A5ARFIiBfhM5fE7itLdD774V8GBWmE/vSkLx02qDnk7RkIBpyIrG+iC96hGrf0Ide4cLVe8PVPjZi9hycBY0lMo+cGmXNNCxwhwImO1y37KkCV3tSs9b3gZrP+TWRzfUO+8/VvknYJ5cIlUnFrfMGhfG4yvnflP+w8GKT/9MOfyR//2XtKdVup8rtnDlJooKDZWECNeN016yvVD8f6g6aDqqNCLgMKJ4WCTCCNQOMf8wpligR0hUfa3duTtc0tLux+tyvP9p9IqVCQu6+9wQcPHPnF06f83I31ddna3eOmOzo6ks7JMZ3M9Zt3pGhNO/tPn8q4P+RdQGcr6hVO/VR5A4JGgXaXz1e0E5m6/QWZzrUhLSwWUvaUqXR1oya/91tvS2tzXdUejYfsMhUaWUeJY1Wf1Oh+YrK4pXyOWVev05d3v/Yl+dnPP6ABf/3Ve9Y0pUVVHWmQD8Jjg35Ph4eUAX8oHu8wwcwyAhh31Y5XQz+m4V/I2dkZlVAB2ZAuS8pr3IQeVMCYo8+g1ahKs17hv+DKo87h8J3PTlUbkdQciB0hm1Bjj3OAwQJbDMff2axJu11V/rrtVWpmcswfOn8nbGrCdQOUVIq7sZ9IBFDoRR/gQg4PzuT07JznVi6X5cmLM7mxuymlKuQQlD8/HE/l5HwovcFE2vWK7G2jfgXevq5hDiO3xik6YBthqNAPP1SDE+PZUw2T3k2xfLCfoLy60WoxQMB9Pe8O5CcffiwnZ2ch5fn219+W1+/cks02prapg0SWc3h2Zg1qCzbQoZnu6vYWNYyYRcNZzpZs5PvBz34kU8yCsC/rArLNFe/phR1uD9oS9bAbPeDMRoFJmJxBN+z3qV0LL411yHgs3eTori1BqyucdNbgOxwJ9tf9F11b82aR2EEOlk2exl7puAY5pOoFqxfgr0uZSXhbJrJPGouci6q2Ws3bZXSjjHU3Q57eVAuCor6L/ZEoeNqMtnLCWuxzYCc2B+B4v/ft35KNtU019MCD51GdUOU8NPriKDZjD+BQiIb+r3/2b6XTM26vnVww1thiC8ODQyU75ujgTIN6GcOL7Emn2SH3CV+P9nlsxorUGg05PUKGEc0/NtS9117ntYxHI3nx7AkbnfauYSB6mY4DG//44ECGva7cufcGmUIwCifHR6ROgp1TbTS46bvn5/L0yYvwzFCUJlvI2vcVI1feeaWK99QIISwhG7CYaSt4wpCgYqljjXSoS2nkJ/Lbv/2OXLtxhR16ClXos/KCK3+2oSCDyUQqxYJ8+Ml9efR4X7796+/Ko6fP5f6Dx/Kdb/8aDZemrspzp8Gbz+Ws05VquSadXkcm4yEx992962EtMorne7EGZjQ2MBDoNoRTBz6OqBqRfK/XM6enkBkcQfD51thSrUCKtiBrzTo7VyFv4HCN48C+D+hsaOhVz571B3N8PKfZnEYM/+F5f/nNq2GkX4jF7P441KHQEhg14EpDN0cjO+L3XvzF4zHWD+7x0yfPZTKdSLVclQ8+fy5fevMm1z1YJOe9iRyeDVgfwDzY7c2G7KzXyOPGJCuuCUT1BuUEg24duOjU5WtMSdOJdb436S6WOTaw7e2irjbnz/3xVN776BPZPzyUZr0mf+e3vi63rl5TUbZcjhkXBsUcnJ4zqsczQkNWvV5kE+XVKzvW0Aa1USNATGY83of3f2rZmO3CxE6EQk4K7STxrhrLyEdJY1h/Jqnd+WXH0wDb7U7WIgT7Zz0QDQqmWWfypYHzUp6fDuSsr6JoeD+17ys5WVu34eP4w4qjCee6gpoHqxSjGTXT3/3eH7hd14OFmN+jWIt+LnxQ8vtgu6JHCk4gPV5SoLh44i85Xqx6hHMDD/nejVvy9be/qp2UFKpKUjGFPy3+1lwR6SwMWq/bk//v+38uP3nvI72xhH8ykL7hbuowKM7Em6JCZ/EmJRSo1MMn3hRc972r16RQxiBzTBPKy8H+I+l3dGCybWWpVCsChgiMBSLLe2++pd2xMHy8Fm0CevH0sVy7dYcOhyU0TLwp5NlsBKPw6Wf3WSjjzFLos+STGanGjIAzq5TR+NPi+ZCOOJ8qo8PutUNz3o3skZI3Y+E+1HIit2+25Ne++RV2G5JtYnopNL7MIJZyeHgiP33/Axp4aKf89L0P5Ju/+lVy+MGAgUAYm598tyVyBU+ePpHReCxbW9uEl2Ck2BQFFo0xctSwwijMtdMa3PgZdFz6ssyVDArQATXMcCxA4Cg//EwstCRNDA6pV6XdhDJhmfeUjUqms2+9mYGNpPUBn3JlmjYLsHq0BjAYTaXbH9HY16tF+c6798hdn81U4A0QDgfWI4u0aVKIVIFRLwSzFZJIzoqB8ynukzYGgmuP+z0dTWV//4A9Kp8/PZLX7+wRekPEfXQykN4IDWpF9gEA4gH8rzr4eSkYh15nF7p0ga43PA819oBGjRbsCIl6PGbS2CS9/lCu7l0JTCkY//tPnslRdy6/+sV78vqdXWYMDx49loOjU2Y6a5soJuep74PB4NevbMrO1gavQzMiaNqrzDO7dGczOe8N5f1PfiLTGZRefffESJnnGoK0ZKuG/WnfWF02MzP2pRG7B5yX8/6D2bGib4CDkuPB0CPCZ1esZcM0OWakEYw8OOgF0+sFWGrR+29fdn7p9a5G+CvXrcbe3cmq0fPP8o2Y2jp7bYzck0+65HUp5B8KoH4pyevDA0vP6SUXcff6bXnn7belVKwa99pfqDil9pEoC0Yfii4GmPcf/eh9+cGP3pdOp0es0Ms6GmVZ1T7j/WIkoSvN+MHuAjwfs4uDCNmrb7zJ6NxvH4dmjCfy9P6nsVHD0gFfBNhoa2trMhwO5frNWxx8gi9g2C8eP5Qbt+6Q8oYuY0Tp6GwFHn9weB5ULdFJbMQYhRXmkI5YSKFclWZtjRAONqTWtlXbnNdvzUgUBAsPSeUYaM6Ziun36qrmst2uyFe+8prsXd1WuTLKCyzkj/74T+WrX/4idT/+9M/+XL7+zlelVq/QeAMmQfSK6H1BYS/DPNFwREaRFVkZsWvkTHE6GEgqWmrxk2waOCnS+wCXIJqGhs9MTo6ey/o2Oog1u5tOR5SDQPYCh1eqQGoWev85adVrsrVWl2YD06GKUvSIzR29OUHtsFXs3TV/tOFvRr0cCOWNxhPVzhnqFCXUXpBJ7W215JvvvBkmK5Hrbuwb3WaoO2jAgsJ4qEiYiJlm7wp/gC4MLv0C0sgLNM2N5fSkKw/2j+TW1S2u7/P+UKbjhbRbFWk2KtR6UvgJn6uDw8GhZ+Zgmvj+GSqZrE6Je8EklBW6UQdAWibnA4BlRDEhuXp1l1eCjApiecPxSMolPOexBSzQvwclE3uwKAuID7Yqcu/WNdlYa4dny2ieE+SUTornCYOI+/vTjz6SXv+APH1Ev3o+CeR+ia3SoC3GE5dsa9/Sq/Fc+DnUrFeR8ZfZukzgrG+qSlXKOWg8uaqmWqanxz3pDqZU3G228lJvppz5CzGmGqIIDsSf7V6kcW+4VvLsf/8PYoE2FCbUKxK3c+50OHlPgzx3SP9NrXJyNiHgT8ZtuWMJGP6qZ8kE0QnfKuuxG7W6/Ge/+TfJYNF6GD7DKVPm/8lhNqwrOcXBYCx/9Kfvy1m3L8fHh3L0/LlpvSTCIhGTCni9HtUM3yU1DnxUu9WQG3fv6QY1DMBnbT57/kxODo4DZs5TQsTGAq86kVIxJ7fvvUZjXCwX5ZMPP5H5bEqIShe5tsc7tNaotyRfhDFzSFeNEKiToFLWa2uEkoARz2BUiS8zRGNxk1gsrpAyznimiPp9eIMpTlpnNaeA5RaMtNGlXJapbK835Bu/9rYUSwUa4D/6938iO1ub8oW33tD03hwJjDf55Iblu6OhSJlBI1p0F5mx6xWTvMDCchkDnQCFISOAbSDONp7BGMzl+dMHnOVaa64F5obaazhFiLeBdYXi8pLRPBhArWpJSvmZRpXAslms1HoAsx4lyhNOcKYQMitE7y6Ihu5eYOMqoqaZ5HwKp4OivEIw+N3Xv/Ka3L19TWsjNg9WSz3aFRwomIulHJ2cS71VizESC6O6yRHtAmsvlKGXpFj3/v6RPD04lc2NtvT6E0bxa60yewDYccvxhEb7ZfVVZYy1l2ahDVhYVfonmZshBdzDsyeUoxluPmgIQUYZ572U0+NzefWNV5kNocEK0f6zw1NptaoczTmZ9qnTdNoZSr8PltdC3vnqW3Lr2h4zVLxnDMeN/glz5ojmAfMgW0LGhnrLxw8fyaMnD2jg67U8aZxkSBuxQwPgyIAhFOxZUmqAVwLbCwxDq8z57wP6kg5NSRxLCt1kYlOPhvmvvqElUVYB6+vj/XOpVHOytom97eQVO3j4jNS6WzbjXi7B8v08taaY9Uwxsg+RtOZqajTjCapBWvEyZqSCWzTDFyIVetMVVxsuPgWa3DVf4g4dG1txV+H8BJrrFXn3S19RemYiXKQdg+4AVPVPNUAM8gEbZLaQ9z98LJ8+fMFrBn0Ng6CHgz7xb7JNQtRuTjSk2Hqv0uK9ZhRLee3117TVf7mU05ND2drc8WdNo/bZx5/IDK39GC69ucWO0XKtJoNul9FgE8wckyZ4vv9U+t2ewU1q6PH/5SKEtmrk5QMe4PQgGKbJVJtRgNfny+yQxSZE6EBM3LBxOhcad/b7hmYULd/6lzKMIMNCZwWaKxRKDcBVpV7M2l1KtVKQV+9ek6vXtqU7GApm0+JjIUYBwTJlYGhxETtQI3jtkEa0rTCSOiIWWFnEg8RBjpCPRvVq9LXbdS7D0UQOnj2U9Su3ZDIEvVJ13xWbjVfhkRAcFCCueqVI6Abj/fr9jlzdQU+CBkxuIFRGQZ0Qjc5kQs16DHMmXDNFjQNZxoT/MsoF9bdQ4uhBrzkpXKRw2d/6zXfoGKk9xmPDzpq0gYep1ANa8vM049KIXg2ZBgYLqC/a3gDd8Qc//oznjozy+tVNFpXRKMfX2z4A1qmTspYqgZFy6IO6pXZpw+Hj/NlTTWzft78aUuLfvGCsC62NbO/sSBlMHzbBTeT54SmDFpAEhsOuPH9xLOOZyK3rO/LOl9+SVgvziq3mYkJw2lWsz594Pg2+Pm9AYh/dfyqHR48I65ULRamWc5KHzAQCk2CkfO067pSYX6d/e/dw4hgCcyJAJ154tfueRtSZpZVSPrISMF4nCGdgTrucK0t5UZYnJz2pNFA/ixRt19k3LC8a3ZTssuLUwvFXMw230Xja//X3/mDJRRkMuRpehVPMKAYvkVyhLbxIvYzeVHfN5d4neNDwPAxi8XWcFAfDeXuh1vHrRMI0FhlEvvXVb8rN69BWNzqcFWp1gpVGLiaEHDaiG6Dj8778yQ8/pGY+oR5jd6Cwd3S4L+PhiIYSltElDHxtheSENDA4n5K8/tZbQaHx/mcfyZUre5x+RSplviDnZ2fy5PFT1Va5fS9g87jrKOzC0ECy99mTx+T06+bSxhhEoDs7e+xWzGOiPH8LpslQptMJewhqtTVlWjCyyRHP1qYt8pOsBqFNTdpRqZtFBQrUWOLXYAVR9txGouGZwEmA1hoK9syRlf1Rzs1lq1mWe1+4K2UzvFSb9MJKMHL4JOWfq3qlT+ZUyMbxcNQyAAvgMkKnK1gcB88oDV2pt1mcdakHfRZRaVFxWX0u6CFARF8rF1mIRcc1poqdd85kC7K9VmhFFKm69RGewdAc1AXoRKwjdzIaSA0OetC3Yp3CUeiDmE0hrQ2xsiJHY1bL2qSFvfbtd18jjRPMkzL6I0zHRiNm+7IhKaPxnAVUG2/Aa6MqYkFZStAKAozyg5/dl9dfuSaYCw5FzNYayNgiqkcGjF+XAp26Yducm0q6sm4+Y1gy4ucq55jEnORmOvybdS+jIvNN9Ixa8Mb9akPSGc1cmLE8Wcrh8YmcdQCfiTx69IRZxluv35Zf/dqXuIbg7AHR4H7jyonNs7M4Gnk4W0I4o4mc9Uby8YOHUlhCz2rB+dQ4LzCMStW5jNCgaM7xAmycZOCBhbNSwHTnifMP4zW1ASFgQB4nelE9rLeEQu4NW+q7o9RJiJfdB1lwkxRKQ50wZiiJzfVmsGD0V51QEv2vIg5Uvfz9f2D5u51YxlAbehK8SNYw+83JFEXcAhIWUIeRUpzC6SRBfJqgZIosKQ7uxcOkySk80CTj2N28Ir/zG79tBUMLayC65FE9L8FAEEs6nHbX7Y3lJ794KPsvTgx2UGqfClfNZTQaUmfm6OgFo+eQ+SSRP654e3tLrly9Rj479N/vf/KJNJt1uX33VRMuUy7940cPpHfekes3rxN6gILpeDSU7vkpZYqBx6vh0mcDg1apYDB1TaacFwqLMJPZDJH8UtDaXynV+TrG70z50b2pxVenzOmG0CYsDfSIJSh2zv4DHdiiEbwOWEeqDtYOZXRNwAuXDXy7DPzURjZWSzlGc3B4lUpJdnZ3mFnQUJh2PBvijL2iQmg+FAKGX4tz2vykmisa4S1lMBzJefdcypWmjEd9KVK8zfR8eA2ahegSJshlDhL4LrKcvJSLOSmRXlkQyM/AWJxBY6e9pqMFMTt2PLXmOa0LsClqqpxxVV0t81pGY9Bb9f6FjMD2T2ttQ4aDnqyvrctmq0Zn2+lPpYSRlc2KfOmNm1LALFnV0bXsUcXb+MXh1ZrJgGcOqA3SBw4Fag1FFWHxvTYDaof5wfNj1nggJud8e/8cFUVTaFGNukolkD9v0bqbF1cS5i6ygBASDgpZJJuOSBdovkW5srPNoAGQy1lnID/5xedc01c2m/Lb33pX1tstxe9Z25mx/gIJadcwis8bzx71CzjciZx2RrJ/3JPO6RNh3RKT4IbIqAB/5uT1O+tSreXl+dmp5aVZiopSjt1oJwGt3fuIZERnq2vI8gUv/mosEU1P2o2r2HcsIiS3iIFUUjdImTR+MIJkPAQOGu2nf6AnIbrA43mmji28Jo3wzc7l/qvf/weKJKUIyi/7+aU0nxQf0k9KjXgGAgpRvX6TeV0S2cSLuJiOZZzGyvEQbYGPfwXQCW+yRjMoKMavHNkGutrNiREvX8hPP3gsnz88sCKcbmTXdfFFjqIuqI/DwUBGaABSsWvurXv37pEKiXsAB4GJQ612W10Mb7Y+yMFwIA8++4wfT7kDNhyhoOfjHQ0mokYPOjfrUiSVUpUaZ9MZjTOUEEvQ1edKEY2E2V8AJUxtitKQ3twvaRTWPm+FOETq1FzP52kMkbr//7S9V69t2ZUeNnbO++R0z82pbt1bxYokqxna7aZhARLkF9sgnwxYj90S6Vc/2IJhGxbsB/eD/RdkG/JDw7DVgCS3aKm72SySlevGuvmeHHfOexvfCHPOtfY+VUUDPuBlnbD2XGvNMMI3xvgGB7a4dN5sfsXp4b0gEwgVfUXQ+Wa4tyrgEVjizXaHg4Y4zIgzrIAVcmmBrWCYqAwlaWm8CHoR9si+wB9g2Rm9MJqZIAA9AqkW2tW161QoL0hXKZ1HBEAFG9fCOuV7MQXJZfLadgYKDEFZMeok0Fuv1yidKTCHjoaiebx8JkVHJ4itwM0uinfAcRXJxIEXhfx2VMDifaDUQLUw7HdpcX6Om4lDEMF6hcBamqtwgVs6naR8LkvLy/MK1YG2AHiXQqeW2cHCCf2SBwJ1WY0HAqq8KSXyCNZJXjfQN3Bdwpi2dvYoAciKCe4MxxGP23HwaEq19KBVyEfJXKF0+NdcY2EQkpr/aQ306ullRZQgzoW/cvUKZ+lgftqdAX1x/wn3bPj3fvg2lYqYD6T4aieuoQh7rDeC68JMaumzSi/d61Or3adXh6gaPqVu+4ATBtBwG/zvve6AisUsVYopOqy1OFVRE4tCp/9MOSOKaxqenpJdoYBVITJLbp01XkS+qvCNeB+B3HOKKZBWETQ8Lp+/YTwTsImf/uI/U3Z+02A6Rw5/96RC5rK4AEh40/iE2QO4SZKpcf1NXQTdT9kMryqUzV4zBBNjMJL/rIyHQ/3e7bfp1rWbfDVSNBG4Fas+oGVmbWrWs7wQNCuyCf7VX4Oq1Qc8vZeiOD2/MyCSEXVAI7y7y60Pr1xDLrykHlrgCBWozUaNiqWSUBsQ0c7WFp0cQZiY8LH+r/Z8Yq1CEEHIizUg6wOLNpMrs3UGDh3u3OTaphl9rFjqfJT5HSUzCYeFBaM2nOYuYSr8OBc6JbQUAAzwMzIqcEjR2AQMo8BKl5erVCjnmSICXC31Rpt63SH1eiNqD8QyFuIvCaQyr8/6PF29ekkxaATlJNcdwp9z1bkQSQ58o91lioNJMk1Hu4LJm6AVV1oteFNkqpBt22H9ub0j7z+DdSTYasIaSrDbbnDldBpZU95b130woWbjlBVrdQ7dqHrU6TRlDVQhQ9hD2GKOF5iJNEHFbJL7zGK8k1qT5iolevTsFf3o3dcixgZI7ebnK0JrICijPC7gNkBlMD446yXJ/EBo1WeIq6lfoydmOGQ4pGIhzxj5eDiiJ0+fU6lQoBT6OcMDUryavTDJq1TPTqiMMTYHqPE4mtopuL7cTYK57M6p1yiH25I4UCR34dImFbJZXksQt73a3qfWpEo3Li7QtQtLDFv2NfAKdpHhSPYKuo0BzuF4DdalN6CDw2PmMNo+6VC7U6Ne58jNH85COiG9q6FIwZdXLmt6dGACO8MpblIads+SPsjoUTnmA7NmeNmtA8vdSWBZu1BIx63wrxvP5/YHQlM2ud8UswQ6n1kxHEPZOSVHzbJnYR+8h99FWwAKAAAgAElEQVSNsRs5YDo4EaHLEr54IIzd0I7/2b+Qs1SmXiRmyYeKRJUHl4Hzk0cDIs7N5Y2bpNeu3qB3br3BVqdZ+dYh3vILhD0TQ3muaUzicDCm333+lJ5vY5OJQsDvJfBmgVmdaFXdYkXrdeMxHR8fUbvV5qIebOSFhUXmfYHFbwE8t9sspVGtHz5ooB/mvHlYRRmuAk1zdyvZ2Mwvj2fVYinr6RapvOQNbRw8KlcUh4dgEFkjzJC8cZKAYlA1mqR8OkHFSpaq5RKX7KONGhqMSFHchJ4/36JmV9LiLD/auE2kTsBgGi3kyiRpfXWRFhbmqFhCy0SBmCDgMS8nJ6eUzpfpcH+bMrki5QoVteLNakCQF2Op6ak7W+4D3hm0kVTJqdWtcmg0C0iFP/aGpBjK/rG1mGHkKegnfQEASbDHo6cGGU7gzwGNRbFQ4Jz6TGLMzXSQjXLj8gYziyLv//wqGtEbrCye7yiRoAsX1hRKU1iFA+HaeUo5UGA9t3td6nX6QtIHLwOBVvwdU8GxjzGBOA0prZDHiHE8e7FNlUpZet4yfC+COi18CS5pgCtujRcM3gsXWqkg5OOoXqZYGqpDraJXjB5ASuiQtrQISBIeKvjtT+jJXpfWlubozrVVmquAsmJEA1BfaBotZ9pwwFvgHKRnvtpt04R6VG93qd0+pUGvFg24q2CBIkL8u1ROEWibogkhJsUVPfgm9CImCPWU65qZmIxbsXHhpINMyaz454OsRtvaqpCcXJwhR2XiGTtUqzwUnuGz+fMiC8+pl79w0VmzHJ3/E6iISMDW/B5NJZp1vcAm/hBFYBzzdfj9AwpQu19ETQWHw6kl+SaOe0U0ZBBY2VxZpx9990eUA0aq1LbQh2HLNOHIkeYqgEFdFgI6ue+f0N989FBpe2UFxPL1WhX3Dr0L9YA5Re/wYJ9xeLFgY1icA7wslVNWBoFEpEwWChVKZ4o0AJmbKiVYNBxkY8geJTgGaYiAQAWlRPRVkCvXCrN4wjBTi577++qBTmnvXgguWF/FHDGj4RxSEjMgDBvQ0f4Jtbs9Ltwql/LMwXJ0cEqPd/BuSt/LMhiplsj17zCkkEnnaDhGME1gMpG3YyrlsnT+8iXhYUeLulqdTo/3aWH1cmBqGS+8WuTI6jGcm61gRCc4IZ9xeR5/NKLUqE9pzFmuQJMsUhhdaCowSyzrTL3XYN+FLrps1wSdHh8IWVsiRdVKhb0VUB0vz1eYbI57KE8mPEcPnrxi1lbANih2grC7ff1CoODlfMDryZULtLa2SClO8zQtDCxE4CeZLwnMthroyKbrqETKWvQs8Rk0AWIrHhZ3htlNuQgL8pkhPUh6OVNZQGOcMy9NwB31MW7oiLaUC0jkuTyj8jfxHlQgGk+KADiU4YUL5znTDKyqByen9GzrhMapCl3bnKOLG1WpojVCweGQITtOZe0Nuf7j+U6TtnZPKZuDp1enQb/pxLB847ljEKoos6DXmIMapbZmLlHEJJ5hJ7rv5UddbSsRVoNAhYyHVS0W5JRGuG+isiwSmLV7OPnmZZoUH5rNOiMpxp7FydzQDQmmxbkSKiTt/QKPJvHTX0DYT2NW00BWILwVvogIeWcWaCza+wv+iSLRZFU38cBrTIj7bB/dbQHQJXPn1bUX9nI4Q3oHNFn4yfd/TIsLi8qMaECk9qgdeS57p8NUQ2Ejn9ZaHLzdO6yrUPdBOXZ/40rVWYx6UMEN0+9Tq9WkVqtFrXpD0/VMLQheDnimXJ6jLCx5ynCLPhxIwYtTwvkzRgWp0gZrL1a+HYKsGkzFwZYMGlFCUmBmmUSSLgdK2rlyjsrAetHdCKJiOOT0U1Qps+U5HFO7L7+D+43gKfPLjMdUKWWp1uxqWqTl8cBHEOu7WMhykREwak5T5LiGbIx0Bjz9ko6JAwlGymJlgXsOWOaUeFOC8Tv7RbNhOB2U50veEcI+2etQQmMeVCjTJCMc/G7fm/dlznFQGMeCy/ZiKFr0+fBM7eYpF+Bd2FiltWXJsBEF5nFw8TBA7jVki/+02aHPHm7Rj96+Fsmjdw4p85+kqbpUpVK5wJw1EtNAxyqLIKg95ojBJHsFnZGw5n2NdTAlNax6VFSPJeURnhKqmCtzRdmkqhl4X3CDFxU0sORTknvPos88Cp0LaXgiBXgC5aAHghgcnHXEKccJjtmcP7/BXjGUDNg5n746pKM2qpQzdHGtQiuLiGdJTj2ntPbEM6y3utzH4PlLWPFQFjWacMe34Iy7fHrQCRAV8khaUK+FnZMAkg1lUChoxZWbYTDGlP4MozP0zExQR4xOvUDklgpWE9T24RmyMZRdYob7+gCfLRn1OyPG+VleS/B7L+xN4Ec2ujub0QBuMHFhxDpYk4iAnwpExB8s+OCUC2MjfYuXcQd71vOpovnhu39A1y5e4lHFOhdBIVaw2X/G7qfFWew1ySH8tx/ep8OTptK3SkqgKBXnn5vxEVhl8isrrhFysCHn8ddrp5ximU7mKJstUCFfYmgDWQnMq8Msi4qhw4Bl7N13r5Lgo+VSSws67XZIKbRETCLfHrAM8M0klSCg0uAST3JJfavR5WweCCcUMXHBDt4FgoObqVjlrE9n5CRNZcX0UJSRweFekkqPzl2AaJgSgVNJLfhMlC8UqNfrOtZMg9SQP10oV9lKxD/beHwf9T5gXTMMg/cG8NvvUbLfpQkUFIQ81jLYuuGWjmynQBGYJe/exzyeZIJTNZFBU8ghmwcc9m61owJDBw8P7mmjQ5892qI/fPe6NyCDB0If2WQ2Sf3uiDY3V6jTHdLOQYOWF8o0P4c2jFY/obgw+ij0AYMID75kRqFwSiw+VJ3iHyqX4Wmg6cuDh09odX2R/24UB8JeKSyxUAAZSG1U5GI3KUzDopNjxDAc8L1U3DraDGXthFziPlWgaeh2afPcBuNcmVyG8+0fP9+l7Zp8tlRI08XVMs2VpFk93gWYe63RoW0EYZstbsU5HKCBhyyiA0BU4+O987kEFYoSbI8A1m4NnDx3sx3K7tBzE8UbUC3ELPCp/RMO5Kx9DydHrhd8OPowIfKixi0rDk3M0k/IMHHUiH/nq/fdfo4lArnPBopFYZzg8QKZ5WD6WafFHiQczN5pBvAZ1VyqWZzroe8VITUKvA29PDzBFuj1jxY9uWxtKeVwiOtjo6wurdJPPvgj3pxyprGRZfn92ngsnrcBu1sC9dTqbfrnv/xc18Fzu4fzZe9rlp5ZHGzHqzmFjfqdm+doY3OR/td/9pc0HIIXBE8gm1ja6lnOljbJRgqkzrn1HuINj4pIUCJrfnw+TUzohUyZbr9Hx7UGY+1SsALeffFMEHxUMltpVBGcHQ7nslEZuoYq1IM9IcFoDSxC4HD/AIkD8OeTYmVyNWxgUVkcxFvePv3XMkYwj8VSlYOorNOC+o9U81RaR2ZyNM6jBaM1p5ATEnW2ZFOGMa/IFnbxJ/kg7oN+qUvVPJXz0lfWQwMmUQKsXyENyYjy9zmstemLr7bpj9697rB+vC/+HW3vs4WcKJaZKZKzfopVDu5eu4hgJrpFqTIP42OcCioZLMAbobxNoEyGE+bqL+aKlExLg59X21uEGiykwnKcwjo5jYXzhuF8ragNUspdNRZDNBzfYB5VR6DG88fFWKBEAMU3qLnRiB3dvOa5Whmpqtv7h3T/ZZO5ijBGtZihtYUCZ3OBVgJzdHDSpn6/S73eofIPadMYJ83kG8A1pSLaGornGpO7PmMplFm8NlZrY7LGtmIQH4zLLf5Zzc9AQMdRA5W/UUs+Hsf11oQ2C5qBpsyUsxG1FNnU+nj6Qt66ic+Jm0LB7GNfs8yiGQJcFFZAEBR+zj2JD4D54EnEM/MPy3I3eLmvGe/sU+sPIn93xnhryyv0g7e/S9UyGiJLhxzBzizwKumA8rNYRJJdI6vY6Q7o4y+esYtq92GLXdNl3NqqWA2DsdcurtHSQonef/MqLx4OyPPtA/o//uJDaraQUgn+eGHYdJit3ETbwokwwiFlhcZGmeCWwN7LlTzV6g1u0o22dZI2itxmL4Rh5SP3H/nwe4fHUtmqrdAkYiuqRJSfHCwR/r7wh6kBNMtHslxkjhBvgGDnQir+StDrm0W696rldqQF/9xGtL3EncLSTJSG5t6oDjabgNk3B2hqMqBkv0dj4PGAahj60WUIhLxlYog3rco8uE6eLPoFa7iUT9NCJc//ZS8iMEJEeanFqYpMzkAYQzKLm+jwtEWvdk/onVsX3LvjSQbdHn32yX0W9htXr7AXBEgDhWgrywt0aXNBmC9xsRKTsdKdTKhWa1IGnElMUmZGjuLn8ApRQT1CR6gMe3BIidzZP+Tgup1ZXlNQYuDBuW5Ozim/h7qKwpIMbxEBWz0LgH7Uq+LCIw3c8rxwgxSixmmNbr52TSG8LJ3UGvRq55B26imFfCZUyCaYibPR6XFRWr8Pb7kdXUS26kU8wcMNrfmIQItLvUBuuOts3e2c28sGdkyYg+Kx/jMyXf5/Gi8CL8mRlxMUOgehbJ0S3nH553/2ln1EwIeWXCwYrcLLHwC1mMzqisyYf1onwuOBWxUgwnHtg2gsU12QyHPqmC8sB1mOq0yEPDNrXXaJgtkxq4uFmBx8tmhSafo7P/p3aWl+URpxGPauAn+MzYvn4lCTPNt4og0EOH2T6O6jHfroy2dB1olW32oRh3nEEBrzlQL9x3/vAykq0Qpd6+EK+KTZ69M//Wf/mmo1FIso7GPziUwTcBZwVy5xt2E54xCgkxIoI5rNI7p2ZZ1L1o9Pa/T4+TY16ij8kTlCsdO5jRVaWKi6VnfA/u/df8Ipk3JdkGqrpHCS2SPQiSgOgVREhlqap80/8s3RSlBK/S0tDP1am61eZONKlaKsBe5RmZujfL4YENHJevKa9/uUbDf48+MS8Hhr6myGA9ZcA5AW9FchH4/luF3pKsUFc68WsrRczVOxIL1f7X3tbHmFos/knl3W03QKr43O1WG9Q+PBkNaWKpwRY+0Lce2Hf/sp3+PirWuSa94bcArsW3euUalaZGvZ4AWBrcbMxwNYL5tL0autfVpYrqpVL9JHcwwoMYLBgA6caW49+OSrF1TIFliwe7ZNsfI5FZdrMrQtob67oQ9phQqFHFMCyNzBkPWMpofiezZ0knR0eES3X7vO8R2kBbfaXXq5s09P9/pSTMdFisjGGVK/h+A+OIR0VRxEYfg5rPkk91tFgoVl0nlv3Sd4mBcpC2H/p1I5ohCm5UYoR7xXbvtvhkQNx1NrJC6HZD+EJr7cN/yKQktKuxCM5+OOoZyzMVSqxn6MwOah4vvpz3+uPrhpj9Bt8BMZCQZMIaJRgau6yGuJQMB7F8gL3lnKSYSOwzxilxjEoqXMLqPHKxfZ+eYq+eByBE5Crm4yRW+9dofefO0NKaKyjyjwjUIsoQ9wPR5knxnHDiXo8KhBv/70MR2ewHKVETiwOJ7QfLXAbeKuX1phocxcIMrkyNCOZvVIs60JB6j+9V9/TI+fHnIaoWwW5MFrByx2t0fME457dLptSidH9Mbta9QdJqiJAq9Bl9PvwDAJrQHmTFhRN29cprlqhfnyUdJ/99EW3XsIQd+kg70jESwmAL12dsJYulKFFaqaPhbzP8R9Bze3KgCQuTG975gVwXDUZ0ULPiCsB1ITpajMK2KdRUq2m5QYYawEjfNFmnAjlqDqVA/TLFtlajz3bp4OBAVk1YKwL4IvB5Z9uNeDaQisLB/Mtf3CtAzOahRHAjN1XGtJG8K5ktZeuC1C9+89psWlBarMVTgYi4BzLj2i+ewBZedv0CQDQa4pkElinB71FgIpTRibR68AbioubqkMjuYtvQFlWTgiXZfo5LhGxycnVKigeYoEdqE0RHGjiYksrcE1EOpKoyPzzTFDgTIl2i+V1XxHUGCgkpV1BYLEYNssUaEIZlEEbUecb//o5Sl1BkhpRpP0Bo2HXedpROWVrGY6I9Y8yM44TuKMOh/AnJI1EdnkBEAEM4nIFgcle4BjpqybNq19NmDM4HSCJwjemyyLB2J9lDDwDNVodcoiJHkzwRax7u3Zw1MQpsjL1lDLPv6i5hoG0ZFZEjmcWLPAtEBIHDAfyJJniyNG3itQI10x4vDF/TYw199Glo3qH2w6LjDrb9FNY2t468p1euv220reJUEveX6j+/W8OkxUAJpYHR5PiEKk33z8Fd1/ss/5vmg998c/eIPmqnLIAdVgVE6PUyiESbSMLgCDgRiLK0uH9JuP79Pde69oYB2FxE/mBiXlQpoOjmo0SQxpc2OFrl2/RM9eHfOGRhUsE4oNO3zvlaV5euP2DYF7iKjXG/JnHzzdps++fMhSCQfy9PDAUUSYx+RmL/CcrP0i/gbBXSiVqXZy4C7FPVDR6zJt1AXFtShcAjyTywOaMWWuRkZo8yBLB//aDZqgPD+bpwngnJl7yFtfgXEo+LqXq/57FfiAsSqFjARe88Jdj/cWXhSPk/PvXDhIctFdKbve0HswPgOMl2A8pu2DGvevRTMUO7w+e0NiJDAKcqkhVTI1WshiHSY0Si7QsPwmjdEHgYuMekJ/IEnBGqSfMNafzqGGRDxZFvmA1rCRNNwDSBD7+PHjF1QuVxSrUWsI9SpaeZ3GXkSQFi+twp6rzFX4MC0ErHwuuhLlwpAPK0gtKuIYD+43obX1ZaksTyRpZ/+UHjzZot3DA5qMpQjNzUOYMQUPFJXZWeDyyKEPKCKiOEuYZiXaNRTI1nBJA5/RJJFpQ1NkfpilI/MTlVkRk8Ibk5GdpvNqho66g96I8vQnUxk3Jk+0eNLl0sexKL6FcfbMkNGRecB2EeWYYMs+9hV3e+NC2sZywleieEHYPKJII4tgMEEU69eNahMTE+L2eOF9zb2ZJeDDwxQKiMiczVASgHP+/R/9MeUy2YD3EZtbhL4pJKMd4DORIG7ujL+BwfDoBH1i09xrkzF8zT9vdQaci41JYnoA17pPaYWtgpRZIJEVM6TaaZN++9kD2ttrcW48FgzFWf1+h6lyi9U5GqEnrzYthwUJwXXj2iatLc9zNSW+QCKFA4dcZhT7/N9//Qnt7R9odkuSkukMnezvOgue87j5S8Bpw/qBIWfzBW7r12nX2XtwVAxRrcvzUSpXhGYArRGBP0cgPBHF3rBCkdyYEq06JZE7D2ihWEFeYvScxrBxv77T49nhN0sNa4Vga7Wc5f9C4HNuvDqQDGOoQhHBr3z/we/sWqcEYnhqeM4G4wl3j7p2folKeWDsLB4jKcEQiuulXconm5ROSioq88aMS3RM15kJFcVa/JzOetf8+/GIm7VP0KcX7JMIhGvNkykbpLgyXDYa04sX25TMpKWBOUOUssZsNCkjpmX1SCkHKEV0k+NKQDDMnaS5vCrsGc9XCEmSHlIM452/gBRMZA2B2rhFj548o4fPXwYWcVzywIBIUKWCqm1Jq50WwAFCExGO4YEOZNGUbIslxoRJIcF4Lpg//Yj+N2EqeWQvRz800wiN6Q13FmLSeIbj4aDWCJ7PG9NeYMb7i2UfCPsZDzCF2DjJe/aEysrHgwsBvqQPxQLf4fLxCTJPwCCb6P1mp2iG2L6NJ/eNuIAzFjCPlL9skZYri3Tj+k1aWQOOb7a9pqTx4grlAgeMsrBU00ILoBwvwogozI2ntSZ1eqjqFAsO3CB4Grse4wsHurb2A8Rjwl752yGgt3YO6MmzXdra3qFL59do8/wG7Rw0+Z5gbdxYXaD5apEuXVilVrtF5WKJ+/TKM0mLvm5/QPVGl3710V16+uw5zwdy2pEtgRTIfqcr4h1pixqAky5NY1pdXqKDoxOGfnq9lsPr3VaANZbNsaUPOKZQLEvhz1k7OPb7RL/LUE1i0KdxJkuUK3EQUAeILnzEnQ4WMmbV8V80MwldpwrZFGe5INdbahbks7MgVfyOs4FcznaQgx/m48eyx6Q/u68zAUfRx/de0RvXNwgxC+O6x9nIJgc0l63RXOZQ4uGaV90elanWW6DGoMxjraMDVBZZOYFbjv3M/GcwCsZ0Um9SvsxNSiV/gLFzoU/GNaDChlA/PDrm1pzFChSw4PVSKSXBVW6dl5L4hXle7MUq1xyDPnwLR4MqnPhKgIl9xokDJEHhq1fOc+pnvlDirJsXr7boo7v3NYkhNOdVNnAz+SRVq0mXO28xOl0t569FDVIvK0TmxSkOQnkUyqHg+1BYys6YwtdlctW7i8uQCKyisInurxnixv1qWpjHfVIRpmdtew9Vf408tsB7XNi7Z3YCe/qlozcWye1xLj9RaqiHsZcgYOGnIPrCs4Sz/50dUP9pX9btgyHh9J4t7HHfdDJD65VVymfyPnWKiC5e2qTLly6wC89vyJYe4JsJVYpZzh1ng8gReYmQlyYbI/rtZ4/pq+023bq0RO/c3qRGvUn9SVIobZG/rrS9xi9P4AmZCKc78tFxiKEw+v0xFzTt7h/R8vICPXp+wOsL3PadN64wfzyUiQUIP/rdx/Tu228xbS4wctDGoplxq92jR0936Fe//Zg/D8ur25KG6K4JeoAVik2lqZ98eDTzio1fmdNSqUqlypwT7KFH5bMZwnUOhaaMlzw9lP2KzJoCaHlnCNYzdvo3eaCoXl2uoB1flq14c8vdjjaDJObVew/SW4HmxZrQwVqLJ6BploGFj88zDcSY6MMvn9G7r52nQl7SDmG1rxUPaT6HFEMxArB2w3GGXrUv02CE4LDcF/NTrhZpYWVR5AxqLgJCNFjruAa57BNm8BTrfzJAGqQEYuv1Bi0uzvG9+p0BfX7vAa2uLfGzp0kqaIV6RPs9qFJhjFyTESQdUzLBkAoqnNdqsaEYUVM3+RkZSkzy3p0rl7jfAr5qoAxpd+nDTz6nDmJJZhWrOWrgABRcuZSkYhGWfVCYNAUdRA3KaYE6y8yNA3tyjSh83QwmjGxPOCUwBYBEYjsGGoaJIyIXwz3kDYxpJeZlqDOCAw4me78zhf7ZwKU3An76C1j2GqRxDxYT8BGLP5zEMwS7jmcBsillYHiT06DR4IRpMq9sLRBrrxyz4L/FeCGshqDsfGGOyrkyswKKUkpQIdWhSvaUyukGpZIjypbPU+nc+5TJz/ONkVII7hMIR2n7J0KbW+ahXVxvwMUhSMts94a0e9CgH793ma3/HvNx9z0Rl1rd0vxChAP4RGBpgyeGXfn+gE5OGoyPNjsjOqm36cblNVpfmafL51cYGjGIDavS6XZpf2eXLly8wEoDBVEYo9XpEfjY/7c//xcEDnbcwwO3RpAmvzI6A+8JydoUi2UO9OKeCKg6JkXdDhFIT5cpHgxXCUaJfptTJ7kwq1BiTF5Pf8QVddXTbqeHrmrsFFmGVYIon5MiqGoxy/UKDp4JbDVn0esmm7IUxZ5ysJuMAYgFglS+t+CaZnUGcQGZs95wTL+794Lef/08FTMTWsgfUTldpySBf19WoDkoUa2/SK1hWY+rKLtmr0nNfpNa/Tb94Ts/EMoDdywl64XDOWCK7EGhDymVxS8keC1Mloqjs7eBwOmEnr14xTcGzMiWvWbTMGTDx0wqYRnGAT7Dl4hlmYKiYSUiuL5k0FkXON0/iHmAa388pl67R1evXOSK8Vw2T/vHp/TVsxf0bGtHVtRZgwoD61qgIhZQjlUQO0E+Jemi8IH7KUiz9RB0KOjVeotYtvq7ABuJjjcto0zx68somhEqha97vrh6iscR4s87/XxT6eeBPPUyN+gOyMI+CJyahpP5ih8o06b+hcyij8Iksb87DB6bBrfzajMUKh7TtVvb7j57PB+oMN0aBoK9+4N0RQj2tcoqZZlITCY7nRhRNtmnc6UXTCFgyzMYZ6k1qNDJcIPe/+67tLSEfHzJnuEKV/DcKPkUhCqCcexWc5MQwR4/fbBNm2tztLJQZEoBWNc4cALfSO9UtgCV5hVBTUfx2h9Qo9mhcqVMr/ZOaX6uRH/0wW3ukerXVObFunO93N6m9aVlEQLAYrWlW7s7pL/99AH95te/DoR8uHkZXOJ3x0E1CAZMj8j7FuUbD1bFN2v8MMj+kfM04VTAxKhPiU6LGRhZyKelv+5ZX1P3nErblXui3gAFSLDk54pZbkyCimGWHWGtnX5vuLgYwj6Lxu4XQjuhd8oiPkbDIcckDOz5WgQwOX7x6CX95K0SrRQOXGwFx6E3ytFRb40A24Txp+6gR9u1HRpyTYTs35sXrtK59fMsjLmSldmNkUMpPQiw945rTSpUsly8xuCjuqTI4DmtN2h5aZH3f6vVoZcvt7nRiCuIwp2MFRYMqIrT8zhm8SaFUocbnEhCra6vKgSr69Le8QBz0Cfg5vUrTPpXKBSpVm/Rsxdb9MWTx9Lu0cZWIW9BMYR3KmVAOcgm0u0eS+7we8NDtB5diKINYqx7+gHZFz7NUYoCfUWo92JNoUez1OKGUDieZ2/xsiciG51Ml/d3Ij0IPkfHj3qXfm+GiEVkAmOQdZBR+bNf/Fw6VZ2lOL72OPo/TumFEN6Ke0BqSc929aNuj1lNU1E6vfU0dhd7YHSyqaxRLpUT7FL1BzDTlcIOZRM9yqTQ+k4esjWYp+PeAvXHwNeT9N7736GV5UXGsdFIWzjQpfkGKGIQGWNu86Hwt7ig7ITo2as9Zo8s5tHIQ9IoZQyBe5glkqEWYQBEsw4U1+CQJNI5xtTfvHWRlhcqLORD1Wcl6ryHNbtnf++A8XU4HaAKhhJBb1Rwjvyff/GXtLO7p5OrIzHIDPw4SaV8gVLcxxZ0AEpq/i3X/msvA1TTrDEmj7RJCHkEXb1q/v92E8w1LL9yPs3NQSDgAT0w3qxBUGmjaNSzSmthCkPPR3DGvSUfGJp8LJTAzXsv3hEJn96aU9iY3eGYnj5/Qn//nT57A3AIOoMCHfTWqDtETMUK+Ih6wz7tNw+oN0QtQsT+ooXKAr136zvCLMlYiXDRsEeo+7hEir8AACAASURBVBZdrmrtDmXRjpA5bxi8Z1sIcSAoAVTaIkvnq0dPqVQtCYU1Oq9hO3B2jUAwzGQMi10ZMnmqrLiQx5XGOXJiVNiDY59bL8rkgawPigZKBgkL2FfoPfv81RZ9+vCB0FvHZI4sieD+gHFAcGbK1q6d8vacHJghN77F1oo4CzHj2hkKEWRjtsyTfRIN/n6L20cv+fps9N9ruFnPkvjpz/8REx9OZUV+zdCzBXvU8otfY4VOIQfF11mL01ZdPABhmi28r6QYYSsWswWq5CpUyiFTRvQnrPhipsmBsUJKqjkxSm9UpM4wTyf9ZRqOpdnD5uYavfnm62wlAVc3wWxBVbwPrHDBGqXhQojfCxSDsnY0GJH5ZeInJn8ausIS7nEKy34woEa7TeVini5fOk+VcoHmK9aQRALA1oTD6U4V9Hg38Jfv7u3R2vo6KyJr+QZICayd//uf/1+c4QNK3hS4gCZjqmazlEQFKleign/dz6Wlisk2iMF6ujfCaxh/N7oCbPxhnxIgJkNxFRqd5/Eu1uj0m8djKCIcjy14NExJclMR5MTjXyYDymehK3YZXoF7Pstyn4acEPMwCmSz4nzWh8FAWCcEEM0zEw9I9hDj5VxBTbScP6L53BF9tL1J27s79B+816fBOEfH3VVqDCuuKTz2xGDUp3qvQaedUxdTMAGHrEWUK1xY3qBrFy9SoVjka0B3IQFdxdvhtU4mVG93KIWmAyjGsuQHZuHsUyaVYa4anIWD/UPuFYB6C0Z9FKYR3F7weKuodc28jVSPo9cq5LGxFe7hKTduF+5aBXqMEVVLJWb/BAyFfs/bu0f00ZdfUrPTdjz4TugHWw3tFatVNHox2zcukKYl8Ncbfn7PyV61eIDqHNv7EeRldmD+zKQVJ/BDbyOQrXEP0CEewbvp/eNKSLioo1bzt/G27VnZi/3ZL/5RkFk5+xB+G2Vg1zi3V7WHBP/MrYpl2MSLy9xk+aArrz9/3MaQ8UK4KbTONiprVMyiq5BlcwjD43phl0ppMFaqn4mDNs7QdvsK9Ufq+oIPpZSnH/7wu0zCxb0wQSzFuLq0y5OGVILRc6bLkBlsRCFoizgWtlw4BeHuW+4xtj/Wnpuw0mDdq0JAk+gL51bpYP+ILlw851Y/vqDx7BGe28mEWs0m1VttWl1dkZZ64wkzCULY//JvPqcD5NGPR5Ru1TldEu3lRhXlV3fOZHigQjcx3Bfyva0pV5mqoORnQz/YFjhrxjTJl2mSz2to7/cYT3Fxe9dcOkXVUpbmihlCZg2nGGpu+MxH5+fzWVNYCxPY3BhcrVTfa9SUqcAW4TVYS8nMkS0YKhXzBm2N8qkOXay8UNrlBP3low1qNw/pvdfWGa4JDSrM337zkLH50QTVrnIPXU4OzPd6CXr/zi1+14O9Gr3zFpqfII0S62trhQwWeV9kvDALHWQw4EItcgKu2FP4EH/LJIk+//whLW+sSCaQcuUIfYIIcIb1QIAG/J0ZRhOSgw8vAecBqbHWsFyvd7EMFFgJvsX1JefPrXGvglQmQweHdfrd3ft0VENdSBiDCWwK7tw2YWEvjJYhLBNQoivMZHGUcH5Dj8DLDw+teIEf8ZfVPLekBUtMmGX5mgzytN3urEYgoXhSgikXff3Qcotl3fw+cvdrbHOfXAHL3i4UbMvmNjYJ38JN8YJ+xq2dtWUaarZv5HG3syZFN6IWHuCQINiKbJpSViwfsTsmVM2eUinToiKEvD4SsPhaf4EDYsBN7QsY7/UbV+jipfMs4EXI479W+GSWu9EYiEAXHnfF3/GzCnp8FtY2UxFbv1UWwtKZCTONJh7lUpGWFquUTqeo0Wiwhb+4KAyF7jgHuzjQe2xTirAnenj/IV29fo2tYSY7GwqEg7z/f/kXfympjeMhjcHtjoBoxMrGncKAkLduvxXcAkup2ybqI31zQpNcniZYC7V8TTnIK51lqfn1xpoCgwc3TQUCPpMSvnjGyyNTwx+KeJH6C/aEGFeW+RcBH8c/BS4xvSEf9Ra60Tn4pzZuzijWv5Q7oFKmQflUV6E8iYD8xZcr1Oz06Z2b53wsaDSg026NGt2GVGwHx0CC8iAyGzNvfKrWo9Vrl6nVlcD9j793hwpoNMDQjODyE2nIKqmW/QEdHtdorqrBXgky8BxJr9a0VNuOJ3T/4RNmHs2BEF4ODI8LGAfGEbK52CN2oLl4EVgDNDlHF3EIfE4B1WAzT50KEYkvJKleb9L1G1ep3mzyXq83OvTg8VN68PRpFJaM+Y9QqiA8K5V8Vk4on2YLQm/5RuVI9PcsQaJG8tQ+UlFsQcpItaz/W3Q/2/OZqJuJbvB6BLJVP+QracM0oECOfq3YPDvlXF5MDZWf/vwf6muHozmJPzOl0h7Wv0yobe3Q+qCGTG5sISKx3rhi+frxsAmxcefyVVoozkkJN48/4cIUuNHlzDG/I55xNE7ScJKh3fYm9YDFM1aqhVzJJF04v043bl6X5glsoaOJN6w9YPmw9ASqETgHhVI4L0O13jVYyzDNiItXBEbx7e8k734CzivOY792eZ2W5qu+/6iasC+ePaMLm5vMZxJxSaccOI/TI2CMzj8PHnxFr926zsFhpFsO+iN232HBPfzsM5oUqzROG1e8biLBoJR/Rbew4xyyjRauo6yhPK5SQ/e7lOy2pLISla6Aa6w61gJhEfk+PR7GlLaHwOAznEWDGAc6ZYUmQVyox8+rw1jDMxLjqReD0+91z0kuRVRW9mFKBVcKhCYYtd0DxkQ6NaALxSeUTomZza0VJ2lqDOdpv71KXz47oGwqQTcvLvF+qHfrdNQ6Vjpgs/jkv4MBUigR9Bd6gGStR0cnXVrd3KBcUdo/vnb9PHt/HCAN6EQSSMFEnGU8opPjBhUKWfZAxNKWORwNBlyNjTaK+AJ1wulJXfoCa3CVZb4lT6C5OdM/aG9a3FOdZW50yYJd2hRKMxnN7zfKDYa2knRcq9PVK5e4xiCTTlNnMKKtrV36zRdfOHoSO4vheuKZMQ/A7U0f+WX1sY4w28bSHkOYjlc6As1osZw5a0HQXsY6Cy7xMjF6zSyjdVZwNpSLwQbliQtx9PCw2IwEvzNNEtvj7ukCSpBQ0PMpF8t+hppTjRDypXihHX3BWVrWwyw+6hAGuOQzUffMiRf+m9zDhB5bZpSgar7CWHw+47NEcAIX88dUTtcom+xKH00OWqZot3OO+qMc/1PP0mn1SqlI5y9epHK1zDjocCD4ObNNavNxyZ2XLkyMwbMLzTa15MorxCPEZpKtA7eXf9biqqX5MtMalIp5bjSNzkyobHSWrhZS/fZ3H9P33n9XrYwwA2B6ffj9VPo0G022soDBMifPcMTFXI12h/7N33xCp7XGtDk8SzI64Ry37D10I3JyQslOUxgokVkDuIY5a+IGg2Y9GLmVs+z9eMYyuTJfFAye8+FFqEYqWnU/Wp/PiGAI8tKNGtlsCyPsMyFvLr3sP3HBLdZgUyKvoTi+q6qVaBP2YSVzTHPZEyqku7qH5XBvty5Qa1BgKl+8wOdP92l9oUijVIva/Q4N4F05j03mGEZFpyMZXrlsgmELyO3eXoeOT/q0jL6txSSNJkNWgH/w1geShslzJAV5sPCBkaP/AGDDYa/LPDsQ+EisEe8vyWyqqA9JZFLchOXxgyc0t1CVXr0svJUgEMxpwGHwM1ODaDqnnkGudOYJVDZM/butGSsFbVSPRAEE/M+trnK3M4y4tXtIH929R812KxINEq/VeIsmHICvlFOUz0esBXc+JJAdz8aRvfV18iUUtV52+UzB8LO87WKZaN8GKw/l3zeNN0vBhM8Yet3eY/E2+nSK8uwgbOJnsOzdYQyCU2fIf3l5tXBEHEfsTjnPUUE12+UyTRe1IO3F3T3g0qdzDNEsFBeca46NVUy3+R+CYWi1IWmdSYZomoM5qvfBA2LYVMR5chkbhfIcbWys8mUCt8i7MWf8ZMw84CzQOU2SUzske4bTJyWrRgS/HD5kIyCLAfTB85U8XdhcZYgmoFGj7qDPmUG4J2PEyNLpD+nk9JRWV5Zd9aaDPzi7xPNx26GwpikIuFXmBAriht2DEWP1gHD+xS9/HbFkTbGrUR8R0NGgbGDG2pEc9KQbFLpngU2RhbzAAL/XeCZVJxMui99YKtF8WZpt2Fh26C24bXrEW+aqSIJTYXaZzanJVVOKocdh4uOs8WyO2XLV9MxKtkHrxW3Ok8ff8biABTvDAu11NkV5qHBAV6/7z48oXWhQOh3FfnENDAvANQjAggsmmwMhXAA1Kb2vxRfMMEIa5sWNCwyzsFDjRjZIxdTA8WhMrWaH8qi6tRx5zU4CvAdrHfUSMGgePnxO+WKeWVJ5bmRISiHSqrF05sbR/rXA9Pn3zHjJ5cJy1hkrU/4VzuqRL8Htk9Rut+n6lcvMs49Y2P7RKd179Jhe7CHfPhDkLhbnz6pl5TDbs8m3wCqPCsXpjBgTjiIb/NWhDLNHmAntxLxqUXKiGEMbOTqeyMRZ400/b1g4Fv+rSsPfI0vHe63R+eIjB2HvnIUpDTb9gVDYRy1x/6Ci4cUUi8I38QU7O3iBMebyc7RYWhSckAeUVUZhykphl9JJaYZhh/qwu0G1fpUzaiIufyApTCA8frbNAUwI9bWVJU5tzOazdPHieYFuuDoR/5RMGGmRbLFbpawQoeE6/EOWDbJC3nrzGpUKecqiUbi695q+IMVYmtmDAq3wC/1Xc7ks5fIWR/DiKNzkrIxCWGySoEePn9KFS+eZfgrCHoqj1enTX/3mHu3uxApYRJxO7yr+TRxiUe9q0KdEu8453ciNHxerjNlGv2aNOXs8uw+s7sVKloW98AZJ3pSjdWVqaggVEYKcUgn83bJg3OH3h8ucBwc1BXMVh4FEiKsSVZvFvD+eJZVnuVSPzhWfUzoB6A4Wp+Tm73UvsGGBhjMmlDG39W6DhqMUvdptUq4sbSzti2MpHbHomfArj+KheDwhiimH3u18pUrvvfaWNGrRDCRBAhI06g+Frng0ot5oQBmlI0b0AuR6DFMRPIcUGxR7+4e0s3dAy6jQNSOOBTnseWCOSM1Ez1ooEqE3Y6GJa7TXA0M5vHQSvFWnSJIoOKANTqYeXTp/kbqDAWVSaarVm/Tg8Qt68PyJTot6+CYvdL6w3rlcggO1U9tNPxlR6PH4TczAjZqlsVhPpHJbBg+d38A+iWx7b5T6z8hcnl2XEjd+Q8PWoR2G7JthHSg45z/PNOCVfjJeIoW1AGYfPnBcGznD+Az5EBWqYYA3JgtCU0rkirqidp3coJyrUCGTZ6gGla72VUh3OJummjllXN4OZWMwz5YVgq7IW7avcGHdb4NnuPfoGZeZo9cqGnhwfnYqRW+/9YZaK1qsFLBSckBWmSo5CDoY0sb6IhUKOTp/bpXyhRwXvWhoSwWUeT/y28EANLUM3juRi3c5Pj6mQqlERRQxOe3rYRA3SwGBGn4H7pGXL1/StatXXW49lBiqbf/lLz9U11mClZyiiO6e+k5+TEN5ZIfINCbEiu+1OcMGnaAmOQm6uiyUAJ+NGWgBROXHs6pOg3uA059bLNLiXF5ZJ9HlygdTQ9IwscqVMVAPteDt0YIvd53raRDsQ30v7lqkVMYQ3tjDHJ8Ux035miY0nzmkSq5BhVTbBV4xGvZavb9I3ZHy0ehzIX3ytFPjdMrV8gX66vkxlRfaEjcaiSU/GIie9ELeww4mYDx8GZwNPYiYs++/8b6kYbI7Kq6oeKITqYIl4mrVaqXIkI9sJ8GGUW1rXiWqq+89fEzz81WpJFfaAwZAYalDCXEcQwqozMtBWZX0MlGrnoPEitvrpebpgXGz3e7Q+sY6Px+yqbrdAT19tUO/++LLgCcnIvcdXgDmy7kqqra1L9uUEPMFPV5WqUkXcd98XNSM8oiiiGkCG0uu9WsUlY9mOsqzh4ZGVCPMsK+mNI+/ZkqmxmWvfjb0du0BnMPhNEIwrg/Q6oZw0xyYI05j6kt/jW2o+s1j7dbb0U9HMA8yHoR6NpWhjblzUtQhqpGSiRHlk13aKL2gVIJxEv79aJyi/jhPW62LvO0c/KCT4j2V4EEjEn9CT57vMNUvenWCyS+XQgrlhN560wt7SbnEAR0zvwwyZfBfFIs0UA07HNOf/oO/q9wykpIAYc+CkrWZy4+TaxBMBW6azWrRixxQHNSdvX1aX13hQGUccBIh4FfccGfgvNs7uwz9YHwp7hqzVf/0xS795qMv+XPMhpkDVe6EOn30gY0JQN2zckDRDarP7JOYshEqXblWwX+JorW89si29vCjs0jkkxY8syAYfotmFBeWy9y4XAKgQbNo987equc0SM0SsYpII71ywdXggDsrXQVgeLinvlfrGLBcOjWiK5WvKAUaa7ZgocBT1BwUaad9gfcL1t7SMIGnvzh5yfEc7o9KBZorrtL9Z3tUyk+oNUIXJqmqBiwBi97DlX5+vAVkVmd43kSxYQ0vLJ+ja1duSH9idfU4I9iI+xJEvQ6YTsXbTFige5Lk5xbDhkth6dnTF2x9o8kIP4kFYXk+pG8sC/qMijzmwsdlkklkAVxmvtROVVyghcwe3mcJrh6fm6tQqVBQkrIkvdzao7/99Avq9Dt6j9CS9jgxM5WWU1NcOZEgrGbm2R4zzN5Sa/35mZaw8puoMBdha4I8/FuUh8tb7zJKFE+Pyk+Ti4FacOc8amzPuK/tlhmp6nb6phXEtBGR+Nkv/qGroJ01gXGXP3RPolMXFwcmEESJTAUWKMGFHsvlJSpmCtyGzw5gPtWnhew+5VIdyqb6oi4mCeqNC3TcW6bOsERDMD+Z+RAq2MAqNkvJxuXn1b/XWx3aPTil/UNk7Xg3+tKVq9QbIECLwpQx5TNJze0WIYwxgDPnMsgBztAPf/wBzze8CrbqdZ+KUDLcTtq/YUw0cshlMjQWXIKnF9AQqhqRouZyunUVbeNZvYIEZmVcwB1fPXpMl69dYQsPEFEPEE6rS7/99CHTGKM5B4QMKBNQ1GKtBUPhykdyPGQqgyTweAgVdIziFE3fnpB58uOKIgb9OMjJ7UJ5RxO8HtsnquTTtLlS5gpjTEWYVhkJOuk8YQzLloGis2Cs8wB0C7p1Vsyau0PpJghrPmx/mFU2lwMv0gmn67I4ZsOCqDFYYP6aDix5WxciOmwdU7PbpN6oF0nNy/RzlE1m6ajR46rWRGbMaYRokG2cON4g8cU9Xsh4BRo5b7q58Nn3X3+fStzVK/DGsFYaogKUc3J0QgsLoPlIuAYnsJlGCBQnM5RKJ6jT7jLP/fz8HO9HC9LiOhhh46Tw7EA5sM/KLJeyd5GhJsVk6FYl1j1va7NX2HiQ36PO483br1Org2KuAh0cntKn9x/T9sFuxJBwtmYggAsFCdRyRW+YtujKJUNRKjPrjRGr9PUbV6bMWwVRoe3lVdzIsnGjvw+fST9rvEmqhKICOXg+Af/1z3HzPdgDzmAOs5BMfEwdSJ3C6DzwSvzsF3+qeVTmnE9jWTbB0ewZebGIKaenLL5BzRLFJ2DBp1NZWikvceDVvlDdiqrWudwJFdNNt+ZgA+yPsrTf3aT+CBkffhIioXx7HF1oa4IdPqLXoGJFojcmKA3wfMV8nqmCUe3Hpe0mVfgEBCo1WFukrb3/vfcYxxRyKGx+UQmaU6IyRnc/MiWQOYGgpr4Hhm51OnR8eEwXLyLIp7o/dlsfWJUHwPv1ugM6OT2hlRU0iQAOjCycAdXrLbp/90vqD4bU7Ayo3h5wTMFhkKFriiKoXpuo10WkUIOu0pgahTSSVeTXORTWM8fj94r52sEimMUEobdQBF5fpnxO8HoLQrPgV+4Bg2kYW+f0PxVugYJni05xQfmsFzickaId2u3ReIZ1SfGnUrpJG6VXlEki9dby7lPUHRdpv73O6bq2p/HOvWGXtmrb2qw9ECyqUJLDNCUHGXq8XUMvdJpfREaJFixZSx+1HkUYytmzOEMo9L0BFmxwsLJuXKIrG1e0nwB6EkjGDASi4fcvXm7R+sYqJwewNZ6UKu5Ws0WZTJYKRbR2TNDdLx9QZb7K9NQJMcf59ww0JoHyM9+CA+TNOAIxmrTtRFRXdzyse76XaWjxivYPD+n2zZvUHw35Pt1ul56+2KFP7t939SK2hnGwHBBOtZqSAqsASJ+VKukF+bQVHgppu5fsHYMubCUCGRPD38P4yVQ6OU9dNOddtkTAjKr3imcihs+jEsDh3PZ8Z6aGOlI+XwfiE1NU6OM9WNjb+obvqIcpdNfjOiSuixwVgs6dTK4MitQwcNSg+Anfm/WVSgxpuXDAXXrCLAfkK2+3L3Lh0wipYDG9IhvSXBU9MB6+i6yWWI1RgWBeGo+giyTunwZWAqEewkRmOeHeq+trdOv1Gyo7ZLNzhS7CYDawUImwi4uJ7iPfGIfKxidimoOl+XnKoHx9CsqwV7ENI+OAYRNFWLBaF+bnWInAXUYc4qsnr6h5skvbR21qtPveYg6EPHCFVBucNUMag965UKSJMoA64RlR59jEctjMSheLXTd3IJxNmHprXubeWbO6P1bmCrS+WOR0S+c16+taiqUJa9Px8rMIfv2f4NWo09UUQE/NoXLLntM+oHspm5TAaybZl36tqqNagzna767TcJIVYjulQwAWv3W6Q4MxAvsC0c08H5CNwwzVOl225mFBM8SnWTEmW/Bfo0qOJzKEZ8eu11g137dUKNH7r39X4AbESJV7R4A4oc/oDQZ0fHpKS0tIclDYHRWxmgKJlEus6f7uAZ2c1Kg6X9UG4ipu1OpEggS/gCoSFv+gJdF+AeI4pV0Gj13OlbkwbihB3X6fFufnKF8ospLsdIa0u3dAv7t3nwbDvq16xHg0wYQKYVj2xSKUlo/beDtsOhgaHK+o5A5+ihqlPMsOEv426xHCoXKeA2Er/pQ/H1Gw3+01Qx3C9XaiJ25nzgj6OjkyI5Brr+qM3J/+HJZ97CuYqW+cNL1g1nWAaZAyiayabBrWkSgrVOiVMzWqZJpUYMpXWdbROEONwRz/646A7wWGfJzlONgWJlwcbmXPZAamSopAfgu0EF4n8mJqEc5yrvDR6zdv0MY5WE5i3Yigx0+WmSDNmE3MAdOFS4zOUO5rQvT4yRO6evVqkLXhLWMRmH4z42dY6Xs7u9Ro1OnSxUvsKVgWTqPVpU8++ZJ2D08YutEHEmUJAYUiKOTHg7MmVyDKF2nshLxerjwoBhcFdr0TsgbNOMEVSPLQEZL5iH7hUlAPr88XaGUenpTFaeTasKAJk8Ll8A6G8XrfDsqsqlq30Z3F7H9TzRwxP1Ix0wrYF4maw3mq9RapNQA8ItfjWTuDLtU6NWr0GpHYiegOXxwlG0g/FN+fZ4icwFBV5RVkMKlijR9am9Pv3Hyb5spV6f2qAX9up8kMrLKXO90OJTOSfSMJbah6FS8wiXVPJZnK4MnjF7QAYR8UWHFDEw3ailelCgPGF2daKkssxw6EQE2gHpRfaBoqVzJLFzeMsby2wj9gzbb3DunTew/ouH4aTpv7PhR6pWKKymWppnXnXCfGCcwzKoa+SYbNGs9D9t/06ciSzxSl9ktLfLAMwrgXH9mz5mzoufqmp4i/g+0Rb3BxNs6fRojQPNQRTf+apQ/sMLgDLf4Gb6yN6jqVsuiZadpNcnNXCntUzaK5tTPM2XLfbV+kzrAoGTURrFXGDO3CuDVpWsF5FkFJPWtozdhgq9Qmj40VwUt5bE7zY4kox9SeQXFqd/j5A4Jjv/veO9xcgi0puL0o5hpz0poKC1wrODn+v4euPdm8pg7qe41GtHNwQOs4BOwCmGhUr8XLDsXqhXHzxbMXtLd3SG+//zZLRwh75NYfc279hw5iEKtsQmMc+nZDBFgmR+NSVd9fJsRXiCoWrkLX3FKTfDb3XhP7YBqPrRMs8EToFvv3gvJCLGEDmTjVvG9yrTUHshxyqAE7sFXMloKkYpoCxIiAmCSoPX03Dmi654H1O6bL5QfKJy/Pg+FBhLfVvkTjSSoYT4rjQDcMTnleLUv/DNJ9TSHyHGoqpMEx9kw2F+F5mRpPD5GN54vDQn/IRpARU+kMff/NDyjHqZSIt2J/S0I6DG28f6fZYaGcTAPzlhRK5sDvDxmiyRWyNBkl6O79h1QsFbhng2U0wTIHOqM7hOcZPFDJSUrpkcW6l82uUA5vN4V+MB/QAciMwlyPiNbPbVCv3eZ+xMe1Bn129wG93N1xxWbOUHASUt6DUzDBcQ9iH/0626oNz07EZJyCWWQdovVFoQyUPS03lJMUpyaYpiqIy9BvHC+Qbu7lwm9ikj4y3pSCi3rR4VwpZh+Ldc6AXOV9dRKj51vd3CQtFheYhCwPLF6lI55zIXfM/DQogGLeDX7ABB1219mC746K7M6apWTbK5xiN+l64Oxoh1ajW1adDZHLPmvEW6jxkb12jopa98YBViheCDb+e999W8rN+aCJAoCtAywT78kMPci24UbjExr2e1RkuER8GRxZ0BojyLq8MEerq6vCLRLMdRgvkXmbUKPVom3gsasrVKpUpZBqNKZ2q0dfPnxOn919xM8CJZbptmjc70rRTbZA4ywaj4hwENpdUcYYQ7BtL6Q9jhhY57GNFwr/UCz5CFDgzqoSxXugTeDmMhpxSyYOP60JZj3FPF5ccauUDGfJDqJlqxhaY15BIdWnxfwBlTN1pqRWvcGB1+MuUihFYZvCQ4bIcfuE2n1UeMY7UYWHSb/XQIa30mWSDG+f8oLM25gSHuH58rs1DCB6o0OE1Fs33qKF8hwXSTF8mALVs9+3MGAODk+oWsnz3xz2jmA94DAm/BvTweEx1et1qlYVylG7h3vKqnxlHJ6TzJQ6QeqoXC9bDuLiATUJjQOqLOVF2NfqDbp5/Tq3wQT7ar3ZpvuPn9Pdx1950RZI+9C7gidYqaSokNfYzCu/kQAAIABJREFUQYjruj4HgYYIYBQ73S7+YVzUmpghssXW9aysmlB66Pq6jeazd6a9jGjswE6St8SjysgpMJO2et4sY8j2usk/N54zCr2iC10kntaf/vxPJhLRNytMjtG0FotaGGbloHgIMM1cYS40ijmTpphq01JhX6pbmT0bwq1Itf481QYLLiIevq43FHwgTh8v6t45gyIQEvrkUxkXESTQwwCRrWEGvSkKsx5M9AYPibkB3cE770HYC9eOeA+wukWAwuLhpiIq1PGZfq9L+SK8HX/nbrtLT549o0sXNqlcrmjjkTBsJ+shGDHynsf08tUO7R8c0HfeuCPc9WNg+EOqN9r053/xb2gCeuFBj1LtBiXAIV+sUKpQ4BJ6Pu+cZQIBD14doXbAvFtcw29rW/MArjBlG1f45kGZAIsEjfx+kr2VYJKz8yslbsTNCtmCqIots/J3HpJ8H8HiNSfehCoHJUHtqx4Zew/JLs1nTrgFoHhvsORTHAc67G0yrbW565hlcMlDyIOkzB8mfWI+EOoBKrW0eR8WxzAdbQaGrbL3S2U+RXjLHWYG5oI4iFMYXOHtCwjxe2TLXD9/g5YXVkR5gyyOTXGXTMjr3O/1eW7QEhO1JJITCVqFAXsHwO3R1OSzL+7Rhc11gdWUypkbkWuKJxezqQAXznzZ8zznegZQgMXvKG20lAJZqJOhTM6f36R0RpqWT4ZET19s0a8++Yylg/PCTXAFbjhuXSwIVw4wfJ499QDnq3OUSnCHXKZVbrXRnxkZdf7QyrEO9rN58sF+djGomVi7WTmaEePkpe3TMG7gr5FVnl7raLaQVzQ6mkkd/a/K5MCyjUJAgWEwI1jr4lsM4zh3OxQy3iLzD6CbFdhbaYnK+TKnT9pmxjhgmlzMHlIm1dOcc3nRo+4aNQZVZZoMn9pOtLbHM9UY5HFH1YyTlA56cdpUZ9aymZz1F1iHNvlepamS041jwsNVcarE4YAh3kSNFVS6vvPu25TNZcRTUWhHYgGMnApvB8M7AkeMRwPKghFSHwyf29repk6rRZeuXuHAbfgl7yVS1eAIcOEjsAXr6Pz582xFIeWyi9z6p1v0q1/+W0qPh+yOpxcXuRy+WEAGVJIx/ONGl3oD6W5kQQumKVa+HxVtevBCVEvhuKBuwmeK+H1hwewpyz4gaMJ7oaPU5kqJCrmMKBm1zhz0EqyZWOyq7FSYi2D3QVrnGXAt0Ig2iluUS7UonRSGUUwlKDT2OqvMLe88GKa6HtBufZdTKPk+uhfsHcwAiQvmMDMjFMT2LGwJu4D2rGrykNfF0gGnSQBDy5QF1oRoY2GBKvkqVedWqVQpSYAZXaZUcbNw03UFJ06z0aZyucDVsHLex9zIhEV2Ks3K9t69B9w+EHvGsjks8wY3ECZjSeth0QoPlZdA5pdz7hnOUYkh7hLHCKACUKMCobx5bp16fQTF07Szf0B/89Hn1O42I3vfKUV1izyUk6I01ykQ3b52m65evELlQsVRmiMo3Wg26fHLF/R06z7TmTilG6mSja2Hs6SD+pEY7Uv8AUMnN4yrufuZ7Ih7rCrQwoSWqZePxXw8dBNFKmZ9zv/OPExVjD/7+Z/ydjT3weu+qIjHy1S5urXAmyzMBy+k25w2uZA7olRiwB/EeGjrBxf5uLusNXexR4tZh/a5QAGbrHNI9lkvF3WGZl911jVnfla1PzeKcPCGfFcqFdmyFxwUM6iHiEswJdlYqmnlgPQ4v15JpUyIj8f06Sef0tLiIp2/eMFBX+YNmGLi/6rQaKP5+PYWY54ba2vSEGU44h6zj37zCdUPdykzP0+pUiHo3CTW/+Fph3ZPOp5t0N5JYYiIogmFeqQwLtxK09kH9qzxBYtmaiVoXoU9aBJCQW+YtSA7YnygsI2FRvCA4ZrZQQOtwXz2mOZyR9qYWz6APdgaVumwu+LHYCt/TPVOnQ6aB7q8IkhVrbtrnfWvp9sZHwY3xQ6NHjFn04lSnOZmkbny50xiSKY4nZ7X8+RvjsLDWxev04QAgSVpcXFBvMl0UpkqbbtqZg5YNZW0TwKt4MEZ03gwoi68zUKR0yGPTk7paPeAeZ3YBVQPhGU3MnGUv55luAsviRfr0pkg8APOaIPMgNsD4tk/OKLbt2/TsN9nBs5D5sl5Qo9fvYgeWo9z6LmYUCYtUM67t2/T7Ru3qYBiv6DzmCEA0lhoRLsHR/TFo8/puIYObeIqGsghTdbllt6Y9GavyKIZ6+ZX1RkR3q6Oy53oTnDZOXZZYPSFv4rLI7e9gjkRETL9fLOfQAz3xM9+/ie8tyObLsCLYJmCgGyxhI70RiUsQ6JB92b5OQt4PpSaYd4fobr1EvXHwoTIEI4mKkyJ4VA9BsLH8qnd9ZHrglHUnfdQj7HX6TUGUWlQzSbSLEg1viKPZVi/7ILoSbbPAdt8653vuL9LQE2rHJmJTxQAU39PiPrDAeXRRciauSSIqQx+/eFHdOfWDZpfXJTcfMu/jmFXArUgADym7e1dqs7PUS4H6tsxdftDOm106POPP6GFSlbWwlkT8oi47rjeZWEPC0tuFbXW40FVt6HcofCnI7Q0ZJYCzDMY1/6mr+YE+EI5S+eWy8xVLwagCLq4EHfcNXr48ExGqYAXxedwzUZxm5BlY8FFK5p51rxJg7FPaZUXn9Bh85iO20cxYStzYp6GeCkGn6gvaAfUaBVMUXoN4AJgBjOYiInCMPHA37RwMc8uhCVBa/Da5dcpm83TaDCidqtFa8vLwoQJYQ/MHquhUKIGyKgHqo9+n+cXFcAYG+maIrgF5B8nJvTVgydUKhdd4RSfX0vB1MblPEsotlISfBPoAuinCDFis9I4aM3UyZJvXzut0aUrl/n+4NI/bbToyfNX9OmDB1JnETNA3B5NJLlz23/yH/49fnesO2AsXm+TX0piiLtbNflgNKRff/Jb2tp74oKrqtEjJ9vsL96vcYs3ECXeIwzy8y1dOlQcgWEQPStmUKjzZF5k7LzyOQjksp2fULE44ycuv/WD7iyZUf2zX/wJn7D4INV8lYOt4KgJcUM0aJjLHFM506BUou+yTiDga4NFavar1B8LZ3bEzfGIQEx8Ton/6Adn/VlCDHE57CYnfJdZwtw+GlqK8Ym12MvUwuuFaDDyxnfu+A2qRSvIyuFtINqP8+2NCz+byyrkI38+PT2lo+MaLS8vUqVaCSxXmzmvucXiBdPmmD777Au6c+eO8KAjMNvp087uEZ3uvzjTA4IAq7f69OqwyV6Gt2aiaz9jut1axqd8lv6NPvns0SAAVqp5JkDjcv4z8oeN+4b3klox7ncQFsk+zWelRiOVRKs+2dUwMo7QAhBxIS1vsxx1WPFIo0RWCb+P5m2KYI1b2rLHQjke/izPFf2csx31gDkIyCkJj09Nf3b6gMdn8MbFmzRfXuDnh+J/8fKA6vU2fefONapU0aFNLHdeBw18gM642e5SqVBkT1TgL3mOMbfWREJBioXmi2ev+OdsPkcJ7oAFCzjBcZ4JtyuEB6t9Zy0vnYnclJcH42gNIXB6psNXGxENWUDvXZ2fp0I+T5lUitr9IT17sU0f371LvX4vouzx7tVKhd587Q6trywzh9X59TnmxWfjyloLOjpseV5pJiQJB+z1drr0xcP79GLnvlTG66ROnYEZwtXmf5b8D+WHt769XArPQjjOrDMSVTbmf0S9u1mnaeYzeMcuun8lQCsPCPwdAn6ljICPT3FC4VMu3aP1AqoMlb6Arcc0t/YDvWt3hAbG8XJ6bytK8Ygdppj1bW8Rs/Ll7Oo06t+8YFCRPiWlZx+YOL7M8ljVp9xDJ1hPoASL5NehdWeKZG1tlW69flMKerDRjdOGm0ILtJOCpY9UwUSSBhM0b8i43qDIt9/e2hZKYzQrSaXOSFu0DSwYdbfTpcPTU1peWhZh3x9Ro9Wh+1/epQzwafWkogEcmeBas0c7x21qdQdaPOJTFuWKAJZRKcVTEMtqctdGGiVo0ZWIzAD2Mm9AU2A5kynBPO+rC0XXC9QcGYEHpWqXBZdJxIANM5Ma0GIWufIH7qkh4BB4BWR42l90ngI+Dx75dr9Ne409reiIC+hQjcn9w/uawHbxCMXF3ZoHJ9kbGl6UsDAN6JvtYIfj8T5zvEiyFu6k6om+fuEGLc0vU7/fp9ppi3YO6pSYoNnOiOaqJbpz64qDc3hHj8d0fHzC/E/lYpEajTZz4KRyac0+kfMKQr90VqrZj/aPaevVDi2vLAt1AgQ+F0ZJTEC8MBH5MmvW2EXaI7LnaqY+13tpxB1zyj0fRpRJZ3nfgyp8kkzR9u4h/eazL6jWQraUrY2swfXLl+m7b71D6CR3YW2OlRXLJlVouAaEbq92dmhtZYXyubwT9tIaVJr71Jsd+vCzD+nweIuVj62Hyb74dAu0HbRUjVntYfA3FMLeig8zfPTExKx9Z2Q7OedFd9xQdpbzGZmSTlnY/FnwPziNCVj2lWyF5ovzlAMtr3amwYdBPrZeeEnZVJcySUA1MhKoASDg28xRI9aqjy5PGdxyIN2sBtZToJa8cJpdxRbXag5PC87pbEvJAhpRfHnWeKGAVyniN59l1TBsNKHNpXm6/p03xS1W4SALpEI7yd/JgRibsIdFYmdYhP3aOZC/2fyIZDXM2AtVCU5i454cHXFGD7IoYL10e33aB8fPq6eMSzqrQXPMQ83f7g5o+7BFtTYqFuVKE2ShiHZek2YqGJwxpQwM/1X2yW8az2AJsBmfWyrR0pwvXgrkJc+B9TNlwavQCojxANcUMw1KTKQRiLn5W62rXAxlKbA2HtInd+q7UncQq0iUfenXQ0Acv548JwbY61oybBRUY7vnNpvkjPF47Mihlg98q/GIaI7K9Nqd23Ra79D29pFsTwRgR0PqDhs0pA59/867VK2CC4cIsZ1er0PFYomxcQhacCPVak2amy+zy8l7g1trjujw8JQrwlF5e/feQ6rOgXVW2hhai0eGViHcmR9HDAWuKgGRDsNBWnVlnPZK/mdQDgwfCNCT41O6/fotarRbVMwX6PCoRr/9/C7tHu4HOm5CP37/bXr7zi2qNwZ0bm3es9Nay0Qi2js6opM6sm8m3I1raW6OlpeWGLZEOjH+jbiuYESHx3X6fz78K6o3T5jfKpsDb5SXTSIwvbwwFyD07u08+Xwn2S8m48L94scz8GfaUnfnNVQmwR608Uy1WhyF76f/N+v5ArHo9l3iP/+v/vtJJiWwC75SiTGVMnWa50484KiRF0HhU2tYoUZ/npqDigok9zF9WfnZW0LTbm7MeJ+tGWxYRUPC+GGcN2iGYR+Fj2Zw9MtDqv3ppGG0sCK6ePJAyXaHUu02JfcP6PwH79P5d98WYaMBXCFDw6ZXFcBTBw57WPfwnNJOMYBmGFWw5zc3InMW+rEWrHSY7XhCW9s7tLwMqyvBQddWu0evXu1Q42hXKhwDIa571ykPtF3cP24zQZelW4bei6xdmBfskjIiCx1ZQ51Ltw76R694Y+Ml0YwmSeeWirRQKbicd1YkAWYfKm50HwNJ2ULukNN4rUlIf1zgwCsyvaAOLTaOlW3223TSPqbOoMPK2bB88+hChWpKyL174N+7wxYxTLz9/m3HiwoHf1BtzuPYZQhtjfa61D/t08L1q5TOIf6A5jkD6k+6NJp0nPV0Yf0C3bx0g7tQwfqvVCpCQKlYNgfpj2u0sFAWTJ6b8QjMCFrsVCbNKcXPHr/gfZoHI2zg/CEwLD/Da5UUzsRICNI4GYFlPSZKOO45Q03zFSRoC093Qqcnp3Tj+nWuMclmstRu9+jhk2f06QPhycHv3nvjDv3RB+9oLUiSacGhTOBd4BHgzewcHrFXC35+3Lzf69Gg36PVxUWan5+XXsycWixssKBWvvvoMf3609/ytgdBIEjW8E+IC00c6Z4NUljVbIsKPGfETjlhTrqL7FJ4IIxJRUjSVPGadnFGSZgw4MwzvcrMEjvzoShV5WNwssnk/+K//jNrekMbhZdMY5DkzgRyBSylk94au8cjJvvSP5lNZWhKUBTjhEyAwKhMmOkBnGWRi6UYnLxgck0wiHeses+CsJFCHF2fQHEEukS+tXcyQafwjrNU0XTh2QtKdXs0yWWpd/4cvfnB+7SAxuBcGQjqXeQwyyaRfW2tEaUBOPrKZgJoDNw2r169omvXrzgBK68atxJEiOEQwLL/7LMv6Y07r3PqJBgum60uffHFXSqkQI0QZKzwZpI0QvGk0URiRIe1Du2dtllRmMvsBGFo0oeT5OCaGc9n+EugAb5pPDCJbi6VaKEqwl63mggDR0AngdFzpW2ayx0LtKK59viu0V+h3e6665Rt2wTCfbu2xdac3ztelMrt4llEKi9tj9g+CyuurTgvbjzotRYQD7ZTJDYVCm9JXvG8KZE8/VCAYNXHRIf3ayywVq6sUKqIeZH4RJjeindCHcVrF27S0vIK5QDL4H3Y0BDee0Rq4A32Oz3KonE5jJQR0m4FCoKgB0xSO63TixdbtLQwL/dxufVCiSCJOMKVwwpWq+a52YlCOLxa2pvW4ghMezEhzgBaXl6hQrHEngT2MvrS/uqTTzmR4Y8++DF9761rlM3kuNIasB/HIfhgJajb69Hz7R2mCUH6J7p+NRotJtQDdHV5c5OFP5g/MTbejbPWBiM6Om3SP//lv2IiNjwiirWQv18qSTGa+wozBR2U6Hl5nFSaEW+KyxcPapqB6dy/6dhZLG7g9lMIL4ePyUNZooWTHoGf4EVc4n/8H/7LCSz4ShoddeBmIXMGVnyVGv0qNYdVGo8lIBPiwFMqLnijEBowiy20wAP57A+6RZ+97I14CN6CUuFlWFTI4Gi/CwWIjRtkA5ksj0AY9ncTWsDcD44o2WpRstul4cICTaplGpeK/Fzf/+A9zpnniWGWTNMZTHfl3H9cixZ1OHw4JN1Om11s5gtJJmhxYWF6KmNVo2KZTahVb9Bpo04rq2tc9QhrbG//hA62npi+8gImsLDtPVFEdVKX9Etk8FgutfuwSl0vmHQiQ2VodoUGyZ2Md+5csIBnjFfOp7l6tlLKBbCTbkoUQyX6NJc5YGueu5GpqMc+PO0vUb2/RN0RIEfLOkowb02tcyqWvNY4eOzdw1VhCMhUF2dYWdOUQFr75ij2S9nkztMKTnXElZ4VcFbX3HaJBZNDbecFiN8SHEB2FCJxGCAsypKVeO+1t2lpEZ6fWtlcH6IWInreTogOD46ZPA/NSfhcob0mcu7BcJlJcL+Gzz+5R8tL85RKZbQrlgRqTRkLlSEsffm90u7I63GsRb0A/pule06Iyx4oSa12i65du0Ld/oDvfXR8Sp/ce0KVuTV68+Ym3bqyQflc2ln2wuZJdHLaoP2TmjS413aepzUR9GuL87RQRU/dJAdmudkQekYrIyzOIaDMv/rdl7S1/dCdFcQaCnn0GpAmKWp+RI6FN3NmQ9aB46ef9zQxDpmIKJAg60fjh+H6ByFDNU/kItln0Qz9OJwT97zt2RL/y//8D5wBNJpkuPDkoLtKYJ0MbxjEyaIY/QzBOks9zoIHItcF+HH04LhMtgD4iv5uSmjHFJM/4Jog6IFaMXwDbgwaDil1ckrp/UPeUOOFORqurzrYyubhBz/+IbuBPPE6Hv9He3Fyxatm5qCopZAXBsW9wwNCJs/zJ0/pyrUrlE6jKMtFVSLviPlhCgPlvH/08CvavHCRrS9kNYDh8vGjxzTqtdQ7CPWGWvZBSTjGqjd7tHXUolZvGGzmEC/z3oGH47wbylvNOIWCebZIg7MjeMf5oKzKfT6w1WKGNpfL3FDFdUECtUNySPOZI1rI77PCtLlGIkC9DybKDTZELO0KAro37NNuY5f6Q2RyGGTkITkX8LMit0B/RZV+jIBMYzMcF7DTE1pd9m4zPROtDwjyjQ2vt7mTefQGmCQ3BEViM9LpPMykNr15osHzFXNF+sFbfyACF0YIezgCqcAMx/etdodJ0DhdE3xOeBZw5PWHlELRVSJFr16i2K9N5UpFCM5gzKAgVtnQ+A3xO5wBbnoe5t6LJykuroZyNS8fMA7+1ul06OqVyxxcBQvu4UmNnm+f0DBRpDvX1uj1q2uUz4KVU1qSdgc92traofuPntCFS1e50X2706NarUHlYobOrS3T6sKitP3kbBzxVjhAOxhRH02HwArbH9CLrT368JNfS8GV5unDWIN1D8I1aZDnaTFMWEb2ixmWTuGHxVjRP8YNDDOcI+M6FWNGj4fDHeQcHO8ASIzB1sG9A7HC++2f/k//6aQ9rNJxb4V6owINx8JoF2LHzgKym035JcGDGe6reFHUyp/xtAHGH94nxOlFtfmpOdPDiCI+oeSLvk/8Ovw8HFJ2a4eoLS3oBufP0bhUUp5uFZyccwwCqhT98N/5geD+2MywbsIKDX1A/g/L/IQ0HdfgKyCGB/cf0q3XX5OMkymnyz86V7ZioNGInj1/yVWzaCICCKfWbNPThw85WGnCNCJEQoucrVeiVrdPO4ctqneQkROdoimBFO4DvtibIE5ohTs2OpwPDBk+KU4QLZRzHKCF5YYvxIlW8tscK0IigNtmE2II8aS3SIMJ4kr+gWDJH7eOqTvs6rxGs7BCAc1z47iXdPSYt+KQOzt09r5BIMwOXXC+o/MeBNYi6xH3OLlaWTtwBSZhxMjhhQwDxIFymOXq6zgQjN+78z2qFFBVqzno4gLxPQFzINNpf++QlleWROEzXcWI+r0hF2YhY6fT6tLDB49phfvTCqEZ3p+5ctRr4PGN9Y/ZLaWiNsXSn3k5xOBhRaDKQerj2Lu9fOmS4OrjMdM1vNg6pN6kSDcvrtIbN9apDKiJJnRar9OnX9zlFFPuPpVKUXVpjU5O67S2XKGbVy5SQWtOcLbALotCPHi/aESE9FIIe1TX9voD2juo0a8+/ptodS1J4/dqJUU57j0QGJS6FrKmofBT2yx+rV0fpLRHRGfEeFDvLJAB015C/GD5GIHbi7ZvVXCHhoQdm8R/90/+yYR7aca/4sZmkMkQAZqmP+kjBYEg8IcpOjNTLo5OROTwhcL5LIHuPhDlu448XlxJYYO2mpQ6PKZko0WTSokGqys04f6eM3KudTB02vn+H3xX3SpLR9PmIFxQJXwz2DEo/gRpmjAzysu1Oj1qN9u0vLIghy0oy/YbSu4vNAHSa7Z2ckpLy8vCcNnrc7ef3edfuSrCuN8ZV7T4Gc1Ndo9adNzsi7BXgcJ5Le6do1ogtOTD5wtxaDfPQTbDrPEgIFbm87S+WKJyfkTVNAKve0wcZ/ocXmVzgIrXdU7ttffAXDX7LTpunVCr78vrfZqkzK/kznuPzRaTrwve17+lfOedY9m4Pp4Q/N1NqodQInCPworm2NhzSIxOng/CVu+gLQ81yK8uejx2EcYe5LlMU8msx7NBXr90k5ubSApk1JrCWOzh1ZqUzeU4pdHBeWaoaX793S8e0Fx1jtMvOfcS7wBGS1j0lgygBVSYFg6dskxX+guYyNoAx/YXZ1phP3d6tL62RqVSidcXQeW9o1N6cTChKxtVun5hnvK5JD17/oQNGyiF09MGDcdJ6vVGNEml6Ma1i3T7BtJN0VBd0iwh6GHBe+imDzuOoVR4EWCGffzqiB48+p3EtJwAR9Fwgkolxe+D2FFY0e7liZt1rxgi8s57BoGu8B+PeHWsTi1aF7W1Y2dS9mjUHp8V/PdFjh4sSPzj//bPYvZd3EqPZtTY/pFN5tSJHC790fGLR5XgLLWgkx2mwMn3swzGiPCKje3mLn7PUKAFWFSqVqf09i6hA/RocYGGq6tIlwk8iGhmSvjwxWKRMXtjr3cxfD4Miq1x0YsctBTzhiv1bDJBp6c15rQvlQruPUNtbvNq2Tiw5FGABRe4WK7wxm+2+/TpZ3epgLoHrfIMN5UXVPrkOkGwdPZP2nRY77LSiG8bc2vNgrF01ClrIwjCRIV+xB1wbrKNhzMEYf+dzTqtFE/YqhecV2CCk94yHXTXaDT23bxsxGfHz6g3QG9Vz6M0JQgDEisLfIZpwSbBWdEFAWGDSHxjlCDYrfXBhms6vN3lqgXVw8HEsyWNdFhNEVWNojnucry5wlqFa2g0+spRJU2zIHkoEpzlH+LIAnv85P0/pGQqTWMWWj4lhxUAgpVddDBrU2WuImukigZBTc56SRId7B/R8fEplcolicoqlMPpliiwYgWWInQIFctEq8iVTkH609riSvc3FkK4dDhki/vy5cvsqaLP82mtTsPhkBU/hHc2m6LJoMXpxcNRgo6O6zQYJBiG+skff0AXz5/jrQMLXiAb6RfNUA5b9rDm0Y4TygLZOH1CO9JPHz2ho4PnEdvIFGi5lGRKBtcK23llYQq3SL8och6VWbJH/NlzcR77feC1OY/aiXzZ8QGg6n4yqDKafBA1YuIeoZkEIuxnCUiTHN9SYEck+VmfiaukM8W/1yQsyMLgafiZMwS7mjtT+DcCrcnTOqWOjrkF32h+jv9NskEzkRkKjNcsuBcqXu985w5fiZoDy16acEs2mHbCuY6DjIAYysIZw1Tk/+jgkArVClcRspBxZqTPkJHPy27Bxv/k88/p9muv87joSHV43KBXj+9q1WgY1Q7k9wyTApv+qN6hPaNNmFL1gclx5vp4VTzTuo98zo+Huo1itk231tp0dXVMWY55SC8ABF5rvSVuJB8ua3fY44rXk86ps8S8OgntIXtvn1LDG1uVUoACOo9Gpke9gdi7+jXRo6KbIBLfYVhEvQj7vN4vPq3heB7DlTflPaDZPvbyTrnGxvO/l6eX/ROYRuo9vHH1Np1bQZtLHduUswb78dxgT10/tyr04jp9gDkg8PN5FCeN6ZPPvqCN9VVKAN/nOIZCOYDk4cXiGTTQy2PglZg0TefeyNGsdkI9DVz38uUWfe973+VTgSBtvdmk3d1DOrft/V1pAAAgAElEQVS2SO1ul2EWMG626sd0cNikWqvPbUN//IN36OLmhqZVEo0ABWlA1tIt8V/G6YdDtvTxXuCPerZzSk+efkajcT+KQACeTSW4QQqwezPsvbz2+8QL8ng+VCg01TVU6NbscRfbCtfVCjx1DwU6QkWZ2vMWK3PXmcc5fVDDMyTfJyjxj/+bP3MU6g6WtWwC/UR4/KdEQTCqZDUo5akqe7H49VCeMV7oxEQ2+8zxgupbN55PPbJtKwEvtd6GA8rs7hOs+VE2Q6OVFQ68Cm4aVo1GDd2ZngoRbV7YpOs3r/ERA3kzBxOtgYnclAWTwDAJymczcgX/b0Kvnr+kzc1zSPSdTnEyvN+Cs4gfdLt07+FX9PprrxHy8xGYff7sBTVPD/j5I4yLbj0kBZR5ZAyi0TFRSbt91KJ2T9M14xaiTUME1I/lrjrLPr4jwuIhgxzGlE+1KJeuUz49pptrSTq/CLrlJGd87XbOc+CVH13HHY6GtNvY4yybUMCaGyvwn2YnBEVpPlNmRmqjuoa/z3jOO5jhMbgAdBDg/6bnmzUeP7NZFFo1LJ6G19buffVceyjHO/EuQD2Z0GJ1kd6/9Q43AmdlIBuUoR0IbKbG7vUl1x1FVyrdgHVzlSsMoMSEXr3YogFIy9AyE1QLzHMjcT2undLUTFMEQHUQ9pMGV1gDTdQ0bctxYlTdIivohF67eYNyqlja7S4HTy9trDATaa/T5+LBr756Rtt7RzQ3X6H/6O//hOYqZZ56sdxh0UvmjUuxVL6o0cgEfZ863SG92q/Tk5fPqd3cVlcyalRmMwmqWK9bm2c1xEKjzNVeBMmvTpm7MyPSw4R7VIAH8srBNLMybMLMr68Zz0Gn3ombBiWJ2LJ3dkFEHVgmxQzL51tY+2fbh+ai+PZzMw3IqXuY1RzAR8EHZ71D6viEM2tQDDVaECueg6668cLPiKDxoIYbOjiE9rsbN67TufMbUhouYS9ZWBNAllmkhwqHyXTPcDKiR1/eo9tv3AkalahSUsXDZ193B6yrg/0DrprN5bJspaAI5cWzp9Ru1txjOgs7VL7B/IT4fKPVp53jFjXaA3mGiFCfis1P3yO+YCxAjHLYj4d5yacRdEX2h/Q0KGUTdGsjQbn8KtWHy0p57QFyKEl0h2p2G9qAXLEDOTlnhovMevH4tbfIQ+8jQPKmssq8xe29BI+k6niqkEyZC0QT/m1qOtVzk+PHsZwwtdaN56Gp+Hj86oa4xYSQGBbRBcEzIUb0gzf/gAr5gu7NkXiheAZFGLBmtXqLypWSIGkKs4wHY+HF/3/Je7NmyY4jTcxzz7tvdW/thUIVCjuIHSAJrk12j0YPYzKZZHqVSe8yPcr0NMNeZmRjpum/02093U02QaIBECDWwlKFWu++5r6eTJm7h0d4xImTNwsk50W3G6x7M8+JEyfC4/PdPQdwdFyDne1dWFycZ0M94rwNp+RyCERDhPycXUsMgHLJ8XMXPUUrwF8TLSBTqWJ5FhS+MLKqN4C9gyOYKZepdEt3MID7W/vw9e078MrzN+D7b7wIC/NzdL+AO0rvlCVr/mVpHiV9tNEPAQuhoX/g4LgNX927B/XaVqoECy4Qui7mqM8tx/WbE20EVT9yypAiravVtPRZE3JWiZsp2rJ4EcbImzEzAFSOt97yFL2oLzWM5v79X/+tx4v0H5MkeqON+WUQAmuCXoyQj+hV0g44zQHDF8r8WwPcYACFVgsK27us5lYrMLhwnpKh5H1CW5vsk31fmVCMqY0Bnnn+acDaOIlhk2jGsc03jGpCoZdJjssMU89Z5tLtTge2t3YomUrWx74Xcwu6FqV1HAMrY96/9xAuXblCKIJOpuPjJtz5+iYRqI4OEDbqmI+BQEWR+Ah00qJkf9zs2XlF2FyUB9PsUnHkjlIY/IZUYqNaqFFMnvs2T7WXVpYvwOysLvyGfXWH0Ow3Ybe+y7YApaEImlnaCAjT+nICTc/jDPo7u78q+UK/rT5RoplqRPVCe1Xkgtk/71JHdJZZhedKFsh7bPiOKpoodZ1o0cIIzH4/fv4qXL9yg0wkpFFQPoihEtOsBjOwqfcBNR3ha8aDEfR7AyiXi0SHn3z2BWysrzHYU30rzKDl36l5CcVlcrQNgT1pE1z0G5OehIlgZA7X+GewRwtYMkC7/RV2rmKD9OM67B82oNlsw/7RETlnX//ODfju6y/SM/GxdK0Bd5LuJWnKmm1Yosez0+kM4Kjeglv3H8Lx8QNrChTAxtWgOHuTWIXh1MYSZjRN58P0AFv7LH2DAEfQGmIN90qP4WGis/qkI4EMUITPn0CyKcs8KXcI9vrFU78rKcTjaIYYY+Bs7aDBvSF6xMA7xtD0eeGDEWYPIqaMoHz3PuQ6HVbxLp6H0eICee19R4ebBZ8J3wSkm1dHmd14DM9953lY31gjEw2+AzqU2HSL5M0dcpDUk+GISvhi4C6dBSx+trUNyysrMDOLTUzY+SYqOWcYYgmEDoVZYsnZs2fPkiqL2gGOh4XQPrt5G/ID7qaEP7bRimgsykkYk0IwoWr/uAN76KQdkhfZzsESlAEM/Jt7q7qRLNjbdnCObLGBfDnfMH4M1SAih1mv52CuWqUY+/lZ1nZwP0/ax3DYOoThGGP/3X5wS2CmEptZq5qBiOlD/CE8RVfASswgOgeA98atuTb78BuiiYE1NvrR2cPaJGkOuCslzQtGJjXmiNYbwEUFeURXukEUTEdlrNHx/fK+zkGuVHq7vzxjMuVZOcEdzDPzZ+GFZ5/nuajmMFgnB4EZbfVsox9TEx5iCPgfdjAbDqBSKZEp5vObX1PkDjbs4abiYyigKceCveo/S6HrIsFzmCSG73Dgi/lcSieg4NHuwhPXHiczJ0bSNJsdeO+jr+D+gy0YDvvwf/xv/xOcWePwT+nxK85XirxJUCAaUk/d4QgjcbA0woALBDbbsLW9B5vHNaidcDVPI/6Yk8M1mAToMfQyLqnr5LXAEatAjSkmEoUTwUq5TUf6eLNzkqfBKF/iZxpOa7v6cw/LNdhrINYA7iblg2Qo9Ka4lF1OX9UJmUNKylEc0wi5EgRhltLJoEi0+WaTTTVYDGl2BpKVZRgtLTKBqZfSmxibu37/8Hd7L3baqdfhube+Cyvnz5qKl3TEGZNMYAm3WOPaNbOVsgpnArh96xZce+K6iYAgoz7sHh4Z9R7tpQBLi4tQKpdJ2kIwQekFCRUds/VGB+589TkVwPI99k4Ydu8dkja/GaWN1zqwc9KhmiF/jJ9KsUGdofI5nJfbxOGoCv3RLLWjxHVcwKYlZ+ZgplqARrcOx51j6CdYmE0I16cQa28OVU5r09GhW2Znvc0242mAJKILPs8aT9t97CSDcDE9noEL7bqTdwgZC1/qkqnE2as1XRX/6dGz7JkOw5RnlosVOLt8Hqr5WZhfmoe1M8v8usZZS2YKw1iQOdWOmzC3iEXp2GSG08J+ydggBwWSo8Njst1jYAL1sKVpGymdBXqS+omn4c1IUmTf52qZWNnSmk4pC5eHQOkXSzM8eeMGNURHfwGaXD749GvYO2zBz956Fa5f2aDwUDwLuH7og0Kapb7LCPIYeYNO2D4CP4I9h1je22pDo92E7f1taDV3YTwepkyACPRYKmF2Pk+NUbTGTwKNdb4rgsoCWMPMxXkrGBOylyyQN/qWMgmG8fdG6DHCrjtknihM628NBOpgE1MhyT5yARFHYMMOuV4ImnZs7TAQ0BfnvDhEgxr6lniJCtIx7t4LoH2426V6NXksdFQpQ//aVRhT1Iu5V5lEUtxabaR5nMUnaaLBczALPhpB8egICjuY2TmGZ/7HfweLly7CkKJvWDIm+qfa3yz5CPhT5qzZQtQ+7j54CBsXzkP9qAa7uztw9swaLK6uUPSDJQQ6iSyxSyNwtK9iITNsDL19/za9pDTZ0DqbfdcwikNxVYxBrrW7sLnfgk7ftW1L635SZoBH1VImS/dYC2UEi2U0mblsRJ5+Hpp9zsR2wITtCIuwtJCD2uCAK1GKlC3x6QZcPQelNBERLcigoXWamTG0lM3461TL0MFmq00qMNfjSe6DzI+Xz1F8en5G8g7Gs/QlNCfvKwxCva86m+L79Ustqz69sfnh+2PHqScuPQVFLG44QMabh4uXNghsUZCg2vTU1o8b4Ugv4l6nZ9oRGq0H/U3jhCRztId/9PvPYH1j1VW2xF7LZNdHmkc6QOHK1M7BZUdwJhs+TgFDGY1/i+6TSpqsxa6srMCZ1TPkaO11h/D1nXtw3F+EjaUqPP34GTi7vsj+DhNHjxI92eTRlDNgG/2gN6DkLLTTH9c68MFn+9Ds7MIo2VPnyjAZLEpYzEO1moOZ2TyVSHDKsAqj1Rti9TT2vQg+ePur7Hc69NJK/B6uxYNK+KSF4/vMRrRs+VREOkeffliozNfa7DVIOAnEvW2WNDxJYvbWSkA/5tRQQBTTKuw4SQLFvX0o1BtYTQmS82chWVwke7zdLRHalPDl0EZLj77KFtVUsDjUwQEUTmoY3wVDTLhaWoJXf/Q9mJmdpebiTAMJp7oTthDU03foJCtTyBqr8UiM2Cgca27PzVQp4oGlKd5gWXeUKDiaCO2YCcIoOaSwScmDew+gcewImIiO7Lm+JCBaEQ+j6rObmHyM098+bJtyx+mdknu8e9VlKMWXC20o5ns2lJEkwlEJusMFGIxmPBMVjjMcdaBY6sHc3AgKJuzSyiV2wsRWzJMCe7jiGgK2jqdHrrXAa6QiWWPtlFZr7wkFco0nOJkrlCBhUTkwqFrznNYgjBlBAwS/EsfbS2SYdrbTK6R96FaFV44oyud49trzMFuege5wCPu7x7C3X4Pvvfk89folGjeliYWxYZAwMn9Mspon5ycneKGlBWkPK0oimN+5twljzDJHU47JGeG68jx/SqTCqq54JBIGdDZmCtjj3/wiYlIiaRNbQ9Za8MwzT1OBs16vT3b7u3sJzM5U4cnHVuGxC6sEyMiYMJSS7PUmtp6kewT+Hv47gkazA59+tQu7Bw8Aco2UOQ6ng1E36IzFpC1SOgzFMSl4Dhk2bUUwy0nuacuFL2uHYoLsuDtM+voQ/9LPVuOZG2PWEhldf5f793/j4uzj4r96GSUtpqVld0btBNVk3FmOUK7GGnuP41fQ7kKxXqfCZIC26+VFGKLDKG/C9WJcxZwoeaeoFiLP8nwLY8h1e1A4OoHS/gGMqhVIFhdgeO6stX1+9wffJ8kA/V58Vo39hiwibPccjhHo8T88ZEzgmDxSwJBMSjkPPP6GqMiuaAAC1VpMPklyeXJUNept+PLzT6wmbUEjXD+Ram0UeZogMZOQnLSm3LE1B4iGkjJf8EMQ3GdLR2yusZSEmcIl6CZLMEhM7oCVWEcwSHrQIx/DiDIUF+aLXGFQMXkaPJAcBPysgK5OmA2Zpc8i0oKMl3VP+L1MxmgPzmavFve0+ekTpkDD+TiCMxJMW8JO9fmRDlveFmtAUl9cvXANzq1fgG67Bzu7R7C1i7kJCcWN//jNV7nkgewr/ouNdUiCH1NUTrfbgbW1NVOqmEMbEewR+Ovo5PzyG1g/Zxy1pDNwdA4SArbeJNMpNRg3VSpN9ypKuSUtgAUabmhitnvMpRu+88IL5KTHb9G0s7lXg1qvAmdXZuGxC8uwvsoRQzbqZoCgj47YIfT6mDDVowYlX93bgZ29bRiD82mxEMb/oV1+bjYP1ZmCd45CcGTcD0wMGuEV8WpsyWICev/iWJSNiyGeZsGd97nQqkJ7A/aO6rxDFAGRMMIhg+58tmWkbS1teuw0ZE3m7kKjCYWdXXa6zs3B8Pw5GGNMbtB82gIFRceI0mSYhZlgOoIkDTZY4bK4vQv5ThfG1TIMLlyA8WwVRgjOZk6YXfiDH79FT0HpPWcicRyjZNMHqszVcoFaqEkrMDEL4d9aopV7bZ9ZegVjq6eiTmOqUnnr9n3onOxYc3OKsFTkSGwfNS4i89g9bsN+rUvjez/K/CHrhiA/UzyGYn5oi66xqS8PzR6Wvy6nehz0hx3oD5rGXMMMDyW0M2cK1I5QmJrsn3qscUD4aGgdrkqK9iKrgtfwGEiMKYSRNoED1op0objF2xPN0aD5KAnD7oO5xxcjedXZnq6U00CboPHMZmsA0q802u7A2Y0LAMtrJBSgYDFM2jAuNKFYysEPXvw+mwrxOSa0kOjRgD3awg+Pa7C8tmyzeqku0xBrzhfJCfruux/C+fPnoIDOXMqE5TrwpAng38gVENRxYibBEOdLAUDC3Wkt2W5PSgsWZut04NKFi8RY0OTZbHTgi6/vwEG7Qv6r82uz8PjFFZibweggdMiy+Ybq3XQH0O1jvac6PNjZgcNDdMQKjfKpxUfitFCSn53LU+MSq1DHkDM4nB44C4gpk43e2hTghjSpBZwQBNTNKQYSCgZybUxgMjeHwruNxpmKW2RdFHKR2ETCSfGeG2pXAycJJT8Vj47JLp8sLUKyskKlhZ1UErlPfeRpHaF2YZ5rF2I8gkKjBYXDQ8i1WjCem6fyCSjNa9OQzBCjEr771ptEdFTfn9tm0IGlv8YJZ84OxrAwj308pUg2GuET0kbkxT0F0ZPsEQDQWTukiB9UT9vdPnzz1ZfQa5uaMLH11OpoFhGbFP7hcAyHtTbsnnSgN8hy0o6hnG9DpdiCYq7nmRMQ3PvJPPSSWbeRBq0Hwy4MEnT+dl2Uj0G1SiUP62fQfBUw2xBoYycoJhIFn2kCTwGtprkpx9daRUxCD7WRiX+L0GP2zhtPfxfOTeUXeK9gxknaQ2jfaQAsLcDKpTUUEyCBLhpoLAk/deVJuHbxKotCQjs0rnHWjkbQbLWhVKlAoYQRbBwn0u/2qUgamh3vPdgkCX9hacmVTiBTDrccJF0VzT6m7rw8nPRvCsGU3m2mIKaJIELgXlxchOXlJajXm1AoleDLr+/Cx188gI2LT8JctQhXzy/AubV5ioHH84C2+V6/T81LEOjvPLgLnc6h78Q2JqNSEUyTEnT0mnLLkrQ2IXfj22DiRMk+C7DDB8V8qBPM3zFZJDV3G40TBjQosKb52dGU5BykaVP9ahvR4AhKCNpKIVrKN4RHo47GUNzZJZs8OZPObcCQ+mCK614gUnU0UsxCn3mrbdhFI3FGDPb0doQ1jSZU7tyjz5NyGfo3rhsJRC2VShzFcWfn5uGV118xYVycKYvJKgz2WOKSHacoCS0tLUCBZB4+CLlRAmNqyOynuYsj0ZpwiC9wZAGuaxeLQNVacO/rmyYKh+dnzcoZGqDoOJxBq9o9GjstZtJiA/Ku56QVETOBpcoOOWDZPm7CB7F5xHAJuglnMWrTA65jq3sICYVQ8ipbP4RZczQpLC+jCu3CG2Ubqf2dCUcV05cTcvk3IUXrPDcE6tGfYRyYp6DH0yGQOjyY/R7GliyOeR1+ybIox2jTovNMouMZoOY95/Xh90q/r3Ugq/HsGZJewsZKKBqrtuvLcTt80ILljSoUyibe3aySfSb2ly6W4Gdv/IRNLfgOCSa5cS9aomFkEX2s996HuQVuF0mSvbFVYkQMxq1/8ulNroRJJZNRauea9vh/6IqnfTDrT99R2L2hP3OWiSnQVAskAKFWURzn4dLlS7C5vQNLyyuwvb0Lf/9Pv4H1Ky9AtToHq/NluLg+D4vzFWI+CPQHJ0346t4eHB7dgVHCbSqtv9GEf5bLXNwMhQx2VzAdeR47LXRq4TCQwlOumixuMK3wq5i6Cw5g866j+4i5M0uQU6ivx7Nw/h/+xiVV+Z6IQCSOqcjKBGgsD2k7bIRr2Y9wz9ttqlWDIY1jtMevrHC9GmTH6q1DVcpjQoo5+aw9YqrBpKuDQ8if1CCHTtf1dXbyzlT9FXZlVax9Ea0da2tYF+d5qmZJRwSdtATkpLtSyCW1IYQBNVLgYgWorpp6OdZBZv2yJsTLMDHTHQlt9RhKhgoyFnDa3NqFw537QS0U35+kpUp8psRexwXiMVAm7SH2pHVlhcvoeM2j4xWlcl5YAgQoWscr1pfXh2qY9KA/bJNt3oU0KlOHUnnn5xnsnZPObJ65hps8Sy+7bFVFHMdMB2FKqopXFwAIfBApxcgbQ7LHnVtCHHUIYMJE5KxGz7wZT8/P0qyN9DKmIN0KMhzMMAItkos5C/c7GWKsuOVBHlPnzXMi4WtPvwrrK2cAexERCFNcATduYSfxGPYP67C6tsSBBqYLFdIz+p+SXA6+/OIWVKsVMrnQGCYCh5KrDFOU0sacXWtq6FD9BDdRLr+MBdiYgR/vH8ELL75ARc9wP2uNJvzdP7wNCczC6vnHoZjPwcp8CdYWMTlyBA/3arC9+xDanWOK4vFwmUqKA8xUueUgxc8TLTsUZuGTpSSeuatEKoJpzFck28N3cfYUM4E0x+Cll899AdLhVHg6/b+zQjez+Iz3eUDkzowTSLBsj1XLkwn2mpsacNCnQI0rO5JDqQJDJx9uQa7f5yzXc+dgtGBKGZhnef6ACfOzJtwgs9FFbIwh1x+QaaiwfwDjYgGS5WVIzm7YuGF5X22rSEvOYzh7/iw89cxTVDYV7aLC5DAZipoeo5SUYP/OPKWq2/WmkBk2VPrORRcqKqGDOJfhoE/jDIZjKuD02UcfUAs1P1hAh2+5ZiXhhmvGKJiHUlurM4Cd4xYcNXpQyPVhjhyvLCFpkMcY+e5w0URTOA6fjIbQ6Z1AMnLMIoVVOhIIAFaWizC/YExbKTpXHDZcfMd5VN6C9JaNk749kHJq7SZr5uD/bh3nk/RxPZ6eZ8q57SfYZIZ1iMFe2fqF0/qx3jypUPCxAKSYqk5Oo+9zOVjDejnPvsoga2rc6xBOpAmMZkEbfbmKSVYcMp/0h9QDdggjOD44oU5XCwvzpnSCcdISqJvyCVg6AUMsTaVMro7JbQqx6B3Z8Y1p3wj5cHBwCE8++SSUKmXoNDvkD/uXdz+Aza0j2Lj8DDmaUTcqFbEFYQ3q9U1qzxj+YLw81qOvVnKAUj1GBTHMm5NoNDN7XwCIAv1aanWgrYhClfJ2qOfJ4wF4+mdV7nEUouLcHWiYvQ7nriVRLek6VuRFO8jtkkGrBR/tewg/DwQkAwrmIWqSTqUSrsrXFHb3oHh0gql7MFxfhdHaKowr2A9TAEYYsCFXfeh85swDRhgnT8p8PRxC6e49yPewk1EOhpcvUfKVpzmIAhBKiJqSzF489czTsH4Wa3mMgUzdlBfFIWbIXBKU95MElhZmqQMPSztsg9cmKcvZjQmBwZXNA+gU62PS1DhPqeAHhzV4cOumnFmPvoXZWBDXVTQtgzagKDRiRsC4/ePaEdSbaK7BKoDOTIKXdIYrMBhhiKmJHrKEMYJOvwHDpGskfB8ZNUNyoZs8h9WVItUf8biWASMvjFGdG6YEs6kpesgOz7RirQeixiTzrcYzC/etxnM0mdrIKcbTvgilrVtaiB0TyxQMwGFwwfdffAvmZ1gIGRnHCeY7UHp/Lk9ZrFubO3Dx0nmOYMFWmu0elU5AhMb/e+/939MZoDr3VKKZi91jEx8sl0Dzy3EdHhuaacomYFMTMTHg/WT+zOWoQXq1VIULF85DA31nkIfbdx7Ab/71E1i//BQXO8O2gk3MrOXObO6H3xSledQcZ2e425SFhkBqdLK8ghBt+42YBxwTYNDRTMH/zjueqbMqrMeAQupi0SpkCt4eWlwLJG/v/ZR9N1wha8aJlDbwhgzLJsSuj5g+cAwsRJZvNNken89Rlmty5gyMMM7c8wnENYlMBqMZnrf36HRtWvPQaGGBwyfXMGzMkIDVWgLWrs9zGHILAG+8+SpUZ+ZgkHA2H9s8UZtjTw81dR4mcGYZa4Ab8YVAdEQOKiEUKznYgoesGeAwZK9HUxA1Zx7A/bt3oXa4p/kDQ5VTR+xwHnM2xGGFYvX3fOkEZvP7cFSrwTf7Y+ga4XwERcp2xVh57MKliQ9t8cNhF3oDPIy84I7Osriyozi89syZIlSrItaJ9ujKX1hg1wDI58s7275z0w+R8zIhhVHExvOYn/aKGZpwJ80i9cT5eRE6AfGIgd3TUALGYw+zfl/F9ZQKKxE67AyVXApZqHhsOH57/fIT8OTl67YJOUaaIaFhrD2u6XCIxchOYH19mXvOjkZQKKOPBcEelyEHO9s7UG+0oFgt8zWkKfAZyCPXoBBM3mOsZ8MlpLg0AdW/J9oxNnQ6O2xWataa8OwzT0Md+z7ni1Tq4JfvfAKzS+eg2zmCXvfQazgiGigTxpgivZYWC0Rf9hzY5cvYD6ZiBd6KzkIQjVgVQ+XUs+YIlqTJV5FzBMRSz00nYNnwLY/pZTAaMx6ZcUSzCYVkbR6RYTyNWKRWhZdWS8JNHCVQvn2HwB4Jqv/ENUjmsXpe4IBQACsAEk471Da0EK6vxYSr0v0H1GZwNDMLvWtXuZSwOweeYzN8L/23HVeZs370sx+bRglYDgEdsgjKbGcmSMfmDzCGFWwKYbaUPh8lUMRoBOVwFiejdKMisB+NqdkCmXISzDDswe0vPoNBz9nQ9fuGe6330q2RI5Z8LoHrizchBz0yRe2cjOHW3hiwJlonWSRzjRHHbDIWzrPXb0B30OQ3opPkq5KhZYOOn6jvZsIoAJ7dKFHhKW1kDZ3HfK9yohnClGeIHVSHOOJ4+nvRKOQabzxFC0yLolWKBmTCRMxJlnBKbX4TE1EoiZkFMkKMNku5+YmpUEcLPfL8FPBoSd+xXM9A4EgmB/AXb/450eJQmreQ4ILhvT3KCEe6GA6GMFOtwMxMRVzNJsYhB91OB259cw9mMQnLOD2pl7CtWc9mIsroxRo6VCmTnfyUSWvIR0wslEtAGkQXnrzxBNW1L5XKcHRUh99+8DnsHWFJYqkKGmye6HxjPObcVnDW1KMXX46lWY/hKwC1pjhe1Nh6aj4sM+Cj4DKnnVM0A3Tl40Cu0LGm4xkAACAASURBVFqbxhz7eSiPqvt9ndrcLUDuSes5yKFkH5taFphmvYa9fjyG4sEh5OoNqj6ZLC1DssSStc3eC+bkgIG/YAALMkLlwMuq6wxZzKzd3Yd8owE5NA+dWeMiaHOzpma92UQn1Huvod/VA8/gelSD3/rxD0wZAzbfoHTPNXHQXj8khy1Wo1xZmKdSsuz4whxYzNbj0DOJuBAQoc9MMhXZ6Qd46AoUJXNwcAQPvvkqFQUa7o8n5QeaHE5joXwCS+VDWCiZssg5lOYAdmsF+GhzHvYbVRgBx08LGGEYaW/QhmGCNlQXxudAPDwWIXUoqZQkrxysrxuw1yJRYF5iIphgoot9f9r14dQi11stU09b0Wr0oKhx4zqiuSB4XurarPlHT7MzCYlyF5ly+qiai5679ixcOXeZY8QMKA97Ayo5XCDBKAebm3tw9fKGE5Qkjh7BMEng40++gPlFLmPAphpuv0m9HVCqNx2y8ngIpNIlSvbSOctE6agoAGg2WnDj+nViCq0O0h3A7z7+DL6+e9syco9rBbCMmD0/VyCfEPq3tEBB90VCGjW4pqw3EbCbymEaA9uMZ1u/0in8YSryjiin8t4km5EZRxGUCG3K4GUpKya9Ecwh1x4MoVirQXFnhz388/OcBIWlDATAg/UPNYlJ72snqYRKQKfr4RGZh8aYpDM7A30sBYxoq35iWgExEyUGn8bc8PlYCvZ7P3wLkjE2TKAKCsaUg1E57IDF76qFPCwuzLIjzCRHoYOLVVuGDAsctseKM+Gg/RIPIjZc+OrzT6Df67rKlmZjWFo5hUJgDOXCAC7P3aKa8rr2KtasqfVW4c7RGXh40IFaa8BzIkczNmhuQ2/QVKUWHLlx707nLNZapxWS7ARdvXV0WqMZh9rwKaeZ7K1vNrVidRr4A9R128jEoWnF+gwUKvqRPGnO4d6Bx+Oqoqopi1VfBUB0CYDANi+M174v+29S6q2H2qHN1N9n/b4kKJhWUzYsUxOGjfxxksvKwip894U3KMCA3E5D1EpHVIobzTK4/9g4JBkOYHFxzrQ2NLEMI06Ge7i5Ca1ml6phouSO06cSxGSuMT4ZWj4JSuCiaBiHL3EvpA2YI4GSP5b/Prt+FpaWluDw8BCqM7Pwyc2v4cPPP/O4f4r+5NsckAmHmoZXDAeKHJHAhO8iyzIOlAe0CshTQG3wjaPg+C4tDjmGo7BH41QYEnra8Y7IERNlBgH7mF3cgrQBlhi25AYDKG5uQb7ZpkdjGYPR6gqMsYa7uuE0MJX38lSv4GXlPOR7fX5mq8XPvHgBRti9psTtBUPThpiNplw7vkxir2XbcgCVSgXe/P7rVMeeCkgNuXkzd4oytWyGCdUhmZ/HZCNTOmE4hEqxxJK+WWhxMHEdHP6hkE3qn4n/ARyfNODuLYytN8XKPAcqA5G1W1qBnIGpXOjDxswmzBbrUMhzRyphMYfdC3DcxRaAJWh3B7B71IbDRo8YF5prBglm1bIkL/N0TlIGR1ZfzVKly4mkTGU4DjrO1ta4WJ3Eq4vTRqvDVsKWDVMHzJm8GRCt6hyzXxmiy5TYtUZhrrXv642nlk9LbaE4bfvEWhuWF6JqtZWYtB79TEUbxeZnD42EnxqTVEzF0EJSLgc/eenHUKxWqNIknQ+q4ZSDXCIF0gAa9Qasri5aIYU9OAj2WL57AB98+Amc2Vh3Ne6xDDGeA7Lhi60eWxQyqFPNQKoXj05ajtzhRlYc5okacO24QSGY7Vabxtnc3of/+vbbJvzXHk3t8vJ8/ag9ItjPzLrWgizRR2pHxQDBk8qnkqcdrFvi5IEd3IdEox5s98oRo3ef+V6JWl6uRxjaSdcJwWuhBD/XZpxpARkDuLG0MFaCxHj1MRYFW8J6NbjxDuGnHs9b9BilctJLodGgomSFWo0ieIbo6EWnqym7Gj4vPpIKBTdTTc0zQ3VeWMSEqle5ENOIAR9VXyJUHGQ8JMBeXZqFUqliTDiYdMXVCAkb1UYIsCCzIOLAsq0UhZODVqcPuzu7sLuJSV/T/HAnr0q+C0vlA/oPe77KD2a8NgeLsN+9AIOR67mLZRj2jlrw8PAImp266Z+b1no83A1o1zch8btYO7w4v3I5wGbOK6vGVCT90XR4rwUvLdWHHEWjliynQm0nwCrtyUP1gEM5puk0V3XIw/FY/XHMSp5iqrnS4dOgT5f7IaUenujv5XdeQKdVKQJl8vHfV0jKA4TQU6ilOWxbuLQGLz39qq1vw/yXZ4Y5I1il5nD/hMojc7QNy6n8LGo+CLe+/gZypaJJLmNHMRa4o+sM2JNGhJnmUjCNaydQrwasp0ParnkB/Of+vQfw/e99lwqdYYGzk1oT/v7Xv4Z2px0x5RhQtaYJzol09ZfELu8wybyIkXtOAXMzLxeBzybYaOy8Mc9OjKv3pA5hCJEEL632R7WN8Hzo9wveSZl2rBnHk+wVSvoZkkDgXtrE+PgBjGcq0H/8KiVDETcXe/QE+4LOcrPYdwqWYeIVNSbp9SmCZ3D9cRiZcE1f9fctG7bkC+c+TDZ7ZHwvS4Fvt7y6BM+/9AIBOoYjoiScYFVKkrx5wbHO/MaZRZOxazIz8VuqIWKjfRncjUPW7i320cS+maOcqVv/BfS6rL1kGbH5/bHC5hDOzzyE+fIhZ/JS6Qa+czCqwL3GUzAca82HAb3ebsJX2/egVu+TYy7ABKsN6Nh7TiaRCBDVoEQBhjbNyPYuLBRgecmY2HTjEyeu2wJxIrHr5wqNWZ6gwDG8ziywKzin1BANmG5/5fw7ZiV7JM+1Gb5m72jHg/cIj51Wf+xzQ5OQB/IsnWsNVzuDPXVKMQqfCThtEZdWjyeRO5hR++bz2LaQs2UxDJIkbWovyQl5nd4QWs0WnMF6+NLhChUBk/28v7MLRyct6r1AYZgEhHmS7vOm0fi4wGmFXFKaBHvkCEY44rEQ79EShZpDvdGEK5cuwezsHLQ6XSrr/c6Hv4f7mw+tpin0Z+lAqfLcjCQHi4tFKlYo2qnLn9CRSnr3NQiljC/q/Dnhg3iuZ+iffjzHNMx81BlwM1FA7GFqMD9Pc8keL9NBq1893+1B/uQYCofHFIqVrK5CsroMIyyslGX/sQeCyd+qF6cAu/0aU6gxsxadvVjO+MxqukaOEprsM04D9WmfLxCrkoI2zq7DU88+xdmzCUbLoOllQIlUdFCoucIY1lcXld9J7NummYraPwJ7M3G0k6L2giYbbBuI4W8Pv/kyc7ZM32OoFnqwWt2HxfIR5MHET5o9qffXoNZfJYneHQxWm49bx1DrnEC734FOZwSNxhD6A8t2os/V0rqAPeGdkd4Z+3zw1wOtrBRhYX4C2JtQCG8M1kl5GKejur95AkbYVtKwCB4SDmkAQUfA2PH41PphGPq9OP/fPFNF7Mj7eiEcyqalX14f5oCj6vedfn5mQlaLUGvkPVfmrfxE5qPnrz0HF89dYbDXyW8UQsyCCtrHi+gDozwpTNnliGL8AKNyPvr4S1jHCrRot8dxMJmK8qdQ0xSp3XQ7M5IZda8ydXkK+Jm42ExWejFXhEsXL8JJrQaQL8Ltbx7AOx99YM2i4msz+nBQJgHNrRyCWa7gqdQbqxYm42O+womt8pe7c+KNGefVv2d6iHL3+feEc5huTrlf/EcTjWMdhULXY8hhQtL2DuSPTsgBmpw/R4CLv+sfPZHYNJj/iTLkZNQYtKAPAE01WCeHnIVzszC8+hiM0LETie2XeXhOl2n3NLLqk5bt4uULcP3GdbLViwkHnVxcEofBulwqwdJC1XTg5AYQTPSq1Z0BLkqgMjHSSPwYnok1dTDc8s6t29Cqn3jaiCPyMRRzQ1ir7sFyeYfC5VjKxLXNwyApw4PWDegnaEpyAIzMBbtC3T++B8NkwKYCDLnrIdgn0O2mC6LFwDtLO5sk8eM8sADa7Cwn1dgfkTw9wHTgTUtlWwOmQdlKrXrPVYMcdXZTUrjJc/dA3knBDvx1yKUez9N2bAieA1dWgPwqmHY/HuV9vdMWxN1FGKyQtfhVeP18XobXlItl+NkbPyOJWpqQU3gkNtdECZ/KERsexxsBQ+CG3KSpjofwwQefweLCEhSKBcA+NWg5ZC0BAd5E5WANHUy2MtjPddIwYAHHNzHx5gAjwxh2+3D9+nVy0laq87C1vQO/fPc96PW7ZvldXoZeGqE/5E2Li9g8nNuB+ngfOeHybNHPrYDOay3r6eTpIO49VA/N32l4yWI8zvekn6W1xDgXyWAGni9L0fF/+Jv/Yk6Q42n54xMoUhXINtvGsQXf3ByFYWkFAn/XQQSnx8v5U9avnu8PoLC9DYWTOm0OlhfG8gloIhIVTABNa07OVIOV93Q8ZgaT1b62DCEsdic++9Jjl+Gxq1epaBSCPcbHY6gkxsNj7Ru0vS8sVGGGIpCYICicDRNSnCBGw4uiLbhHxagwmao/gu2DGmze+YpKJoSKIZprNqqbMF+uQQEwasfxg+ZgGQ57Z6EznE+VG+7027Db2IHOsOt5sPH+vgH7dke6bvlkxqDmompSkmiqgqCeFf+OQ2xslKBS5mxcvQaiGfCn7o1FcvO4fHgaVCy/Ml4YkwKPp+2sHPaqpIbwRNrEKMORlYQv84uN54A/MBdG5ufi9uPzQ3CmSBXpL+xpAs62zqYex1D4Mg2EhtF4tXf8+PtXn34Vzp3ZIBML9d9BIKeInDEU0HZv6Jwkdao4ybkg1SqWtEYhoQXf3L5LgE+mfLTSmH4NHFdv6hxR+QQ+n6RJoPAjde/pJjLgk5bcabTguWeeof64nX6fnLX//M57cHhy5FEIM85gOzmnyw/BzIaCqb6xJBKCenC31TQmmLHDB04v5as7J8xj0ni5X2CcPd7cH1BRsuLWNuQHA0iwfvzGOmD2adaPQELIANwGoOSowswiA2FETQlj5Ot1ahQympuH4YVz1Chcjr6xkPiatuKeVo0344cag4WuRwB3map+x8evXYWLVy5T0xKOwkGAZ8BHqRwPxurSPHWnYipE2/4ICnnjlFQYyoyS1Sn8V8bCejW3b9+H+uG2sisAVAo9WCwdwVoVSxuoVoKQg9ZwAfY7F6A9nPdWGB/XGXTgqH0E9W5NSdTa848ZvwDNVgL1uh53qnOgVnyyHILLcfZsiWqJO5OIA0ZP5knzipSJxXCL9CTNNGg8xRi05udpgXramnD0hHTIsLnm1PHCsYR3qPlZdhL6e4NnWxboS1aebBVbP11PLi6IYfLfGrzxwpteATUUZMhig9VQc3koFXJU2wzNOBiJ1u50YY6aj3OT8Juffwmzc5hgZdoSGmCX0EqxabJ0z6wdpX4qIkgMgIMLkGEi0zk6OILnnn6KeuDWGw0MCoXfvv8B3H34wO53liYvDABDMNGUU0LhItPj5chn0niPchK8h6XoiQlS4+XUY6sNnsggMhnBGHK/+Kv/d1y+/4CSoNAYnWysUVQNhTFOsMfrSYbHPAX+AmzKQYnRPOjopUYhhQIMHn8MktlZm3jlL0JcbaKXnmAjDufoCYWaWWimmfE5XvLEk0/AuYvnqcY815tH5yyHXsrva8tzUMKKndQzk51dYrv0MMwsEhU/I0ftCJLhCLYPG/DNzY88U8eF2fuwQNE1vpkFHa8PmjegR+Yan4iGoyFsnjyE9gCjGNLmDxuKZlCx1RrB4RHa/GO7qVgeL7oX7kag5RU8SyujmKuzsVHmFAhtvzZ7yGOoxxvpm6fnR7M4vdqluPBhdUhs/Qj2Vqdh+GYh8250q0JyOyEtSbv5+bH62o7vcxvzVKOwOOfZn2R+muB1xI4XPeRdBLPlZXjz5TegTKVLuGwCOvwbjSYsY4ZsucimHPagEhgn3QHkStyTAEH69q271FqcEqaKOSjQpQbYqSaOCcdMTGkFISe8n5y9BvBNFfJ+rw/zM7Nw9tw5qrGPw3765W14/xM8F24//NdVYcjAHanIlDMTmnK0Vqc5d2he1lEyAtJhJI5COnOOYvPLBvcQtiPjyfkILnWhpD7a2hl60g7Tbe7/+V/+9zGW9x0tLlLmqZQWMGfaOf81d3xECdkyGzRpHJ8Yp2uXauSMsDkJNkOYkrFYKUfjguBHwEnFiRkCmIMu6QA0WSoVonr+xedhZW2VHLMsiSck1VN0jonIWV+bo1C0ISafjLCtm5gtPNmL15UkeiydxrZzbJz85df34Hj3AUnymPG6XN6HYt6vKtlN5uCwew7q/RWPJ+KQaK456RxDvVsnf4GPyhk1NjBVvTuG/YOBA0xLXEpUsOYPRWDCSDxxPS2voKS1fqZs2wqwBKSZgmLchhYs0HtcW8DZ3Ku2zjIcBfrxaBjN3bUCFZgBNZMRwYJUMWOOsIwoGMOqHZPHMwHR1nQVs+/7jDFUCxQTFJE2Nr+I+IgCyPkzl2ClugKjXBGuXDlHtesxrBiFl0q5QFI3hcGb7lNcRgeDCLBb1IiSDNFhdXJSgzvfPIDl1WUbel0wNvo8MgHjvM0nefqdPEv4KrTPBRij2kBKBIdsYrDC4c4BvPraK9Bpd2m5t7b34R/efpui1dJqnicl0NuiX2F+Pg/z80VTFE0JLHSFoeuUiuYzw7QaGoCMERDEOOaLObFnyvg+7fOnoUoXXqNxKna/jKH0OCk8hKP/9f/1l2MsZ+BFEAXE4fMO96V7tHO/WhOOZg4YWYPVLvcPWIqtlKF/7XHOrtVrp97Xwxq9PvK7MBwtwei1jeF3GP8cyrEZNSfkHL325qswMztv7ZgI8GTCoSQobJSRh/XVeVvDHhOkcgXUkPwkJObKyCSGplYOFqAawc7+Cdy/dRNW83dhdWbHdMFy6z0cl+GgcwmOewjyfjoyZu5u17bIXJMSu1OHnYnKJUZxgtje/oD+ddJJfOezHOWiZaW+HwMsLxcpHM4+l858uPmyIUGsur1O3tmXzmxYnXZ6Kjphz3WQoGTB0cxDaRtWW/T5c+o86nA+PquOEXnfacNy+M7qGXKPOFS1o0eP5+bnS130GHVW/DmYw2Wef2H9Mpw/ewX6WA22N4CzmO2OOSPjHBRRM8W6Z4TuXLoYx84XC2TLRwGl1xtAuVRheBol8M47H8DG+Q1mDNjrFWvlm0xaqm6Jy2MqXFLrWoz0MUEXZNLBgmo4xSILJCf7J/D8c0/TucLot+PjOvzjO+9CrcF2+zSN+mCJ74717JeWCiTl6zNhta2UBzLc8BCsFR7bxVaMRgGrCQ8LBBpNv+YdonafDMYUFmyL2Z7sZx5hMXlSUpWdb8ghHWLG6N7xEaawkOdhXHzh4ICkeaxbP7xwnhqTSIx87H46L3HmmWZ+GsQCpieaSUxa8rlv2prpaUzmPHU6Hfjpz38MpfIsFUAjok84iQolosEgARR01lYWSfJj68yY6uHwSpvJGjs/xS2bxCK06+/s1WB4+A4U219SU2/h8jj//qgCe52L0BouApY5cOuDXaM6cNDch2avSRKREw7MIgbrGTpX2fHKDrnDgwF0MCJH068yk4XWFM87bF8yvXn4zPX1IsxUXRkLqQ8UCjO+eUOSzlVEjry82WB3LFyfVm/+4rBUjlerMVht0s1ZkmJS87NCtXGA/jHGEyI1AKwDEaypSZ0snbBj5+cxNQXoNsrJXCBRJbkcrCyswNPXnqcw6s5gCPfv7cLSwgJcvXIWCiicIF5j7wR8R1O1jICfqiCwFop9Y4uFElWaRNFl++EONRypYBOgAve2xXtYgJfG5BiayWYdzDmhTlZUPI30B8ZHQ969bg8urJ+Dufk5ODmuQX84gpu3voFPv+ZS39P8lMsTqmBOHECk/gCLfH7iRjjV4J+FnpkDph/sCbKBacUbPqIdmPl5oZcTzbXyajHNQn+GElS3C8X9fYqTR2CnOjkXL7DTVeYSMB4cQkuEzq46zbaqdVcaRVxpiCtawqxoTSMSPhL5D//sh2Svp6YlWF8bk6BMdAJm+60szEClgtIrx9SjfRPNOPxiDKpo6+d0cQq8pK+2906gV9+C2frfAYz79mX6oxk46a3DcW+dnFTWYoL+9GEPTjoncNQ+pI5ZWQxSy+ZOdTURHDocdozSUwKNpmsI4awhEr/u75FWO3WsfbhjWJTq7LmyJDq75i1aQtAhmLQFfnidI5dA6tFx9AGde/H/SirSvgG+Rk3EgrhZOUVEOgRTfvdmoyNvZLOmmB+P4dbYHrUwkkf4t4SWZqxfpkJClSFL8ML170C5PAMnxw24v3kErVYbqrM5+NGbr7HdXUoW478YMUOAbUqCYJluqsiaUFOdBSwLgq0q2x34+tZtmJufJ+keaRtbDbJWaypfYrgmMQGWczDGnveCq2HijyRYYX2oxdkFOH9uA3Z296AyMwNf3b4L733yMQs1Zs0mmSSwBhPmdczNc7ioPeOngvP0mMP8ekJuRUx7PW14tYGe4HnafURG5uaIwOyiccJR5URoiVkjohdBwCpy/qQOhZ0dyHe7tGv9x67AeG7ORNYE4W6aqaWYkVa5tepk3pZe5A8cTy/cKeMhqGM51p/+/KdcE8fE1TPQk8WdWgdiMhWXbc1RmWIsfoZhaNjRCYmZQZ4JlR2zAHuHdTg53IKl1t8BjDiOGCWlnfbj0BgsQzJiaZgMZaZl3259B2pd7BCF1fMFclXtDypd64qu6YPhmyiVXDzmiJzjYy6vLM5O0QSkB62Wmn2G7PrUhjTJZRKKqpiYkRC9AFGfoTDdBsDuxaybNxchTEwY9mPVc5cdJLx+YuoJmIv4Dzwt2DPzZc3PZ6fOGe7PT7s0+LXi85MQ1zA8VRxyjzo/ZWClrXvh2gvQbQPsHdXIz4R5Hb3xIeTyQ3jxyZfg3Pp5pjcmYy6ngObIfJ4EF6mHjqacTrcPVWk8NBrC7z/8DJZWONsWby+McjCSmPtckeLqCdCxJHhhxK0NqYVnDgpFCcXk5+KZG/VHcOOJa+SkRWFqa3cPfv3++9R/1rdvx1EQ1wrbEnI2rd9EKRM3vT62YmoJrp4kqIcDn8ZYQhI/DdD/gPFYsldCTJZUEGKjzBFr1mMkD9rjMcIGHb2UYYt+ANNNPhTmHf/gAzEt95qkVPD8/PGcxOZmMM3aujUwtUAgR23YXnnjVSoCRTUC0VZvomgwUgG73a+tzNFhQGzB5sxlrCIo0TgkzkjGLEv0CPRbWzuwnvwSiskh9JJZqPXXSJJPMGhZ4QhKMyftYzhoHZiEqIgKo5h6yKNTNOSb/OnrbmcEB4cDCryQHxZM/E5X9In3ufTjTFMqvjaWNcZWcW5QZUJVZkz6XhOLnYS5PubCstJuEM3jyGGiXCDE59G9r/w50lLzs+Z5M0e6XwlA/nj+F/Y7T2sI7e1hdIgN6HGCTsBPFOdPBVXhM0uFMhRhgel31IPhuAcjLMttJl4tV+CHr/yUQZiM9axhYa0clPgp3Yq6S+FoI+h2B2SKKaCNfwRw985dalhenTP9nDHb1tjwsW0nSfgIulRygc+9ORZs7hS7fYG14O2HW/DdN96guvvNegNOai34l9+9D7VGjRaHBSA+b9b8GxB+pcylExD0Y2dAwUa2khAC2CRA/jbXngbw+lxMc21wjZBz7i//Izccjwnw8gw53D5TGUPh6BjKDzZJuh0XizC4cR1GaLN7hAG1aUJvnn62gIBsqj4sKT+JZwuKCABZnEcLaAHA4eIsryzDy6+8TFII2esxBA3fG4vCUd33BJYXZmkd8TuU7CumvLNeD+lGdef+HnQa+7Da/TvIjYew274Mx/11JevyRPEgorlmu7bJW2gBXYqVRbQgATrZdA2osfc3744JM/t7fYo24j33w9m8g6G+16GMThNgikIH2RI6ZhWBeWDnVyJIB0mo+TKgKo1O0a1vmpH5u/UKBSLnS3XvaDHeF9Z9N4iZT+gHmzhecPjC9xcl1b5DRGsOeFcUtyzvCJmVR9vB4VRcCffu1WffgLWlNa6FQ03EGewJ9vFvNONQ4hVH7qCQU6myoxYbnrz3/kdw9vy6mOChgKYc/H9TYoHulRDMvDNpkmOXTJX4DK6Nf7R/BNcevwZzC3PU0KTXT+A37/4OHu5iMxP344XSGkKT/UAeglUw57ChiRRp9DhxBo2E13wLkPX8UdPeP+m5f+Cccr/4m//CxT9VYSt7qI0JSAkggOWFC/v7kK/V2em6vg6jlSXqCiVNCqZ9LwfihpisuSJgPTrCTL9wjEOFn4XAlzW5LBA0n199/DG4duMaNULG2dJ/JqV8iBXEAKi0MWERFXeS9mtismDRD1Xfh9uHMDz5FKr9b+CkOw/1/ioMRyXX6s8wjIPWHtQ6NRgkfSXWhTHuWZxVFkKJvkLXHqo59RYzgff3B9DrOdHegndoQ1eilI1vN2srJgg032AUjj1kQk+2/IFshg/gTkIVkDHgzRzIN65IfH0QiuIidLQGlDGeulfOgasvwOtnI5c8OjHx49qdpsV79b7R8dTrMzBMGk+L8UHIpZxfTeux8VICTYog4PrFJ+GJK09y2WICd47G4XJmGCiJxnYuYI9+q0arA7PVKuQKBWIKX319G/LFoimMhmUSjHMWxzHJtGSjp0qYaB7F3zFyh/15Y2QEXF2EmEcB8nDt8cehXm9SpvoXt7+Bdz/+vQl84jXJoj92/nI2LRbhw05Woeqos6EV+4iIvzHgCM+ey/vwr9bXpe9Ji9oeK+O5hPgUSl5RCdifBUn2KakhnBsezn6fmoRgF6pRqUiZtdScBCtemgeL1ZhuDyQ2OU8BBAnee8qAllC8M5w6HCrabdJeBJJa6tLwfYOFRHvh8995Fi5g3XxyOrGUQ3XsRyMYDLDODMAM9uSkWq4musAwL3leq9ODb+48hHHrHkBnC456G5Ag0QtY4KHCdPFBG7ZqmzAcSUORcPMd+LlCT0YT0CtKjMc4OwMp3W66shUh1hweDqDVxno+7hClpWKp5SGbbMI1BVexY9B8tQa6wAAAIABJREFUAVaWS7YNLy+pA1t+vgK3EOg8hkRwm6b5KcfzeITzOvtRR6I1MLKbBVZSf2z97MDqHnOYLNPQB1X1HxANJXUerENPx/KL2Su9fta2r9ZPY74Lb/XXL3M/IAd/9vpfUFtARGccn2gdK6tSVw4Ee1NgbIw2f2wEPqZeD1g+YXdnD05qDShXymT3z1NbQhaP2J2F8yiwdI9RO/iZKdHAwffOUYtr1Kg14TvPPwfHJ3USorZ39uEf33kHBkMOZOD3d+HCMeCfnZEQTJO1pUVutdesvTgTZdwvkC6/4cp9OEkz9JXQNymVzjFbK0zY6zRz1zuqKSamojjzFh9tB27soHVnycavymRznQ6UHmxCrtOG3DCBwZUrFD4JJSxTGkNY95mOWAho2NJaIJB5A9ppmndKAX/AJB3zc8Dnra8spF6DIPZeCUTeWmGM/fw8+iG4hKuE24jzlmyaEmZgom00EWztHhOhJvXb0OkBDEdcZ0hX5at3G3DQ3IXusGeidgRww2QoKzIGEoiRdAyAC4G5WiyhU9DfKzQx1WsJ1EzZBIn3FlOblVtsPRLttORn4xKsrJRIbaaGLiZrmnFRZZrKqRJHqZWITdGugLZC81A4XhhSmgpd1OOZA06Snxz2zPmZHcoqxiZLaN7HOZX99504P1VsyyCYsR/7ZjRrwlJrJes78X2FgYUMy/yNQQdIu+wEBrh26QbcuPqkVUYYInOQp/AySnuFYX8IoyEGHmDJhBFUqxXKGel1OmTKuYjRdwT2COro2GXGgU7bMUnY7AVGekELDjITMuWMnNkHo966zQ488/ST5EhutzpQa7TgV++9C8e12lRWEtwWrMeE2bTciDwmIrvPHEibKSrlR5FK2j5s6dkJClnMguFY5PnI2RZA1k47zyGTxl09XtzbA2Ale8s78C6s51Kvk02+cHJCXaCwl+xwbZVb/oVMJ3h2yG94YyP2czFWRnhGKPHENAI7rr3fT17Sw1oGHjJYj+PKHe4FGTBz8Pqbr8Hc/AI7lYwtnX6nUq529TCuwEon+CkS6f3NQzg42IP28a4JufTXo9lrUAglxsqLtxxBKC19W2RxhgNDZAHfM5gRlvwV8nMx6Tau3HDjViuBwyPjtAs8OV7BMhue6kIkMcRyablITUocBvL3jE+aHTvG5GLbxVqFF4sfkndeolyEcdHa6+qWimloaVeHS/LrOPBmoVvml44m0kzSI2HlaNLrpyNo8JLo/MLeylr7U7H7kgQm724FA2rMwD86h0QLFjoGP5T8zWI6+jCAQiGRBvCXFlao1n2OGpEYRQf3DksQD0fkMMV3K2MCFAJ8rw9lrIeBphgYw+/e+z3MLy1BqcwCIUakSUcq0g6oRSeG3CDA83kijZjuR/zhDlYY2dY4qcONGzegUCzBwd4BmXt+99En8M0DLNEw3Q9G4qCmif+ZCM/0jaH6GiYwnfqoTIQK7oxJ49O8SciksphE1kRzDuwFLBDgi1grB7PpStgo5BrXrPFCSRUfCUqnBnCpAEtPIm2bdApQhC8E6oi4zd3hCi1x7lkxEJTh7Dup9fc+Myccy7e+8ebrMDM7w12p0IJJOinbG7HEsNNC8IBwpiiVKr6/B8f7m9DvNPmcmf/B53SHXbh/dA8GWG7YjCCSRWzeU9GbihO3YCDgEKkj5L9vDlrNBI6OMSLHcWcd8SCRGAQ2drwc2UOxhHGlotsVxmvbe1I61YszxK6kfTnJ4fxMGIa3FE6DZFOFjGfnF5M+dOhlTIvQoGwYYXQ8pXWS/ZjDRLLnp8xFsfF8AXHC+k2an3p6dLxgPWQeJL2jrX40hrde+SnMz87SerJfM0d1cwbkkC1TIlQek6PGIxj0UMIvcSmEMUC31YKbX96F5RUsg2IYk4ndpwwUqXM/4sYlpDfk0Rtg2hRiqRFsgFLMQafRhrW1M7B+5gwcH3N2+Ec3v4CPv/jcsjy92LGtxmdguWMsjMadtOTHRS7Ilmkc8mk8sqjqI2HGqM16Fo+o5Bs/yakz75mYsjAtpvXzfoWmF5bsMSZ8d4+crvlOB5Iza9woZH7exsxaoFKGA36pdDRDFPBlADGBKBtsFojpM5NlXolqGepGa44S1T0gkXCBQx5LkF4owGtvvArVmRkOJRNpiARQ/D9d2bNAYZnHtRZsbm5D7XAPBoOuJTAcv9mtUyXKVp+zXjX5hWvhzS+LcNTn1uEUcE8PWPRmKrrH1xoM2Ek7wGQCT1HOZsd4kFaWi8YBphbY+l0D0ApPVExKDW2EIajGvtfnUcXkawk41IyZLDIarqh5Cv1ZbUBJ91prfeTxNNPUwuEjvi+9uuWZqoa+PXcGdOmf8H2DnBUMl13egFeef8OmnGGGOP6QBI9nwvSsJdFnmEC92YGFBey7nCPp/9NPb8L8olTMxU5qeRhh7RsqmZan2vZkgkLAR2CnygyciyLzw18x4q1xeAIvvfwStDt96Pd7cH9rG/75X99JOWbjYYCsmWAI5tJSkRqb+OYYj2gyLBBZCDXt55GDqz8Kvo4Ket71j1icTI7k3/yf//e4vLlFzUFGs7MwvHwRxlVsvmGZsnc+LFGpg6C5ohXC5QHBdZFz7glC4ffhPLx1UQ46TdO+ycAnAX8hDSuI5GfpSc3MVuGVN16nwk9khxawpwQRflExvyRJHvYOanCwvw9Huw8pTBMJnMMxe7Bd34JWr2lUZt/xZklHH/oJ9ORkb5dQxZKcekuRrFSGphfQ4m0eOp0BDqhsgmN7Yrv34MKMi6oxthrkZDIHODq6RKx1dkQ1AXfwgiYf4RpotBWXhbWn+u/Lt0YAXBFPuE70tx7PfBDOL6XtKzrX654az4q4zlarhYbQAG3np+bh5uf4sH6OkEpsf0MtQkv89vpAuvrxaz+jpKl+b0gJVVgZU5zsKACh9E0/ozFgeYMing+0zycj+PrLW5AvlCFnWgNiQTQusmMaolCqLLLhPNXhsQXNMfnQ+Aho7fM5+PqLr+AnP/kJJMOECqOh3f7v/uWfodtDJ607Be6opIkHedTiQtGEYPoAb0nrFOyOgrC657TvDVmmNL/oY7MEu2n4S+xeVGL+8//8v44HF8+TJE/FXRTbS0m94hgK3ILh863/6LTr5KBIoIbYBz3U82VtTfAhh/aIPACeUGhKzdnff4+nYQr4y6+/yo2XBexpWpJsz6obSh6H2Lz77i3od9uWDLuDLuw2tqHVb02URjwgEQqU06xUmMnEySukNcDw91DN5PFccPfR0QAaTW5kImvq7OrsxEP77vJSkULavB9rO2eHXOikstESunerDR10jTU0s9XA7Oz+hrcoEwttuW7UoQlRJqnmx+vknwydOczj+VKP2w73hcwvfF8WfKy47fE/IU/7dMV0WRORdpa+mp5eP+/IMt0GoC37K/PTzFu0c+fodbt548rTVBmzUi1BkZysecJr6mxlfFUYYowCTdIbwnCUQAlzS0YAJ8cncOfuQ1haWmT7u4m3Z0sNOgg41FKakVvzjinHQEwAz1oBoHZ4DFevXqPExuPjE4q3f/v9d2Frby/mCIx+hvSKviQbgmkPRcYQio2kFFwfktJNyLXEGlzrVted01BJjYaDnioAZhGqYoF/9Yv/PKba9QGHSqum+gp3QAK6yuQ7oVTiga86bx6fDsKvwzlqYS9c31BDiE0stg92XnxSyV65sVaBZ195ixo3cFyCZMKy3wn/ajQ6lA27v70Fw+GAQARt8vVODQ5a+2mQN+/sbaysQ4ozi4OTGQwnnugSh+mVsaAUamjmvfgOE2omt5vvarUETmqcO+D4u5sUNnJeXSlSViw+x4Gxyingmar/1SFt4XUGuA0C+uCeLXFbMDUA7s/XjWmZmZhMLNL6XZss8JnrNCDL71ZLUVqlpaNAGNJgz34FcTqHRz4oT6E0DLnPMXh+Wuivmnp+QQir9o1YRmG2en52Ab734g+o5SCxbXwHjJ5BNZUIn2Pu8bWxYiYWR5udm+E9Hybw67ffhwsXzrF/y5ReoLB7vIEqYuKYHMZJf2JrTxTzi1iiwWhAVPVjBKV8CS5duggH+4cU0//l13fg/c8/jghPcQjC4zIzU6CoHGpoEp6xP0SS5qPkS+yRM+xsJZkwadDECGshuHqApaSDScPJd7jWEmc/8fGGiLMANAvIs8aMZmaqi71DkQmA5gbNKDRzcGXHFWBNsyoOXLCO/NX5z2F+7XFYvv7v+FyQA9BsLgm/Y2i02vDVzS+h1agbgBzBg5MHgFE2+K7ufTX35eOpQ/LsvmQ2ZOEdSI/nkmxS41lHpBb5DNMy0o2fgQjQbnPZBCtxmGnj3zPVHKydMU1IZAuk56Uaz/fou3j80GkswBUCbSiha2cw7ZB5lgZyb/0scjlHcipKJzR36fBKRSoOqPUBS8fguxhvR7SaEWbtr+ew9rQsdbpPe1/FxLVDXdNL3LznGE24fuio/fHrfwazM3MsZZM2locC1hwmGzuXT2ABBKgYWrmCVTM5Ym9rexdqxw0KyxyR+Ybr2aMplGruEDmbsgnFAhSot0Oe/AH4OhIhhJcOWz248eQTcFJrw3DYg4fbB/D2+++Z4IbTzzUuX7XiQjA9dDaSkY6NtyigJcqIw8cxYctuJyC/J+Ja46/OlfHNhD69OfTQoCjPjdGcLwJPBPsUNFlMUSn6p5hqwm1Iw50BPbrQTS7LNirjEf8R8J04B/+JWnOIM68xLJaOYamyDwulE3pc9cxLsHDlvzNZhK51H0YnbG9tw4O79wC76wxGfThqHVLzECx+5v9MEh3CAjEWRa3qz594eo+GIyMyiuRomIK5XjQRFyZopHEZLzB9YONxdNJSX1LzHe7H3CwmpxSpPjjPRJ4jR8dxBS/kz4o9AZMJ3mfq8SxxRMZTpQbkELlkv/j8nD3b1b3n1WaJgSIsst5XtL0Y4zTz1CGZGmRCx7w8zwt6iOQmTBpPU7sD9wzGNMX85mYW4K1XfsSaJJpjEoR7c/5ZHKfesWi/Hw3QlINNTdiU02o14dbtezC/wO0ySYrHYUyin+tmjj4fqRU7pvBKLhpocrDyOagf1+D5F56H4SCB2skxNFoD+OW7v4WaEbD0WVMKlifoYcRYqnSCPVcGTGxN+qyzZmzNirmmvZuWbWaL+ynbasgsLNKlz3mUt2VgiMJVD+zTcJS22U7koTE8o4SRoOLcI6pMevPsMk7pkGbeyOFwckhiygLCV6XQhQtzt2CmiK383JvOnv0+zF78kSEcltSx0NmDew/g4d17VGL4sLVPdeWjRBdyLr3RKf3PAT0/UOhFLVowng+sfL8ffaNhRULD3HhaG8Ch+/0x7O1JRA7b57GYFIauUYIwAaAjRt4f5RBV8+PrnEZi18fbhIzxzL5pLSFrPL0ksh7CIO38ZDy9SZ4JSEvS7pyeNl6oTcX2w3ukXTxnDmTtQdOpCuHTiWchjuj5i+Spwm8d3YchgVlleRUTH4+hWCjC9176IczNzbMpxhQxw9IIaHShAmb0Pjlq4oPNUEpYPgFrR41H8Lt3P4LVMyuQM/k5hXEBRvkR1kMzMZ1c7xjDLDnvnKtgwtiYluk6gN2tXXjl5ZegUCrB/u4u5Apl+PW778KD3W0rA2kBkE69qipBTAYFlvkCAT6XTpj+R6D/NCHU4VNGhJcFX88mM8VEHhE0vRGNUHS6Gcc8xLzttC/LgJMK9fSgTZt/HHik39viQhDrH3aEnGLF1CXOWj5XqsNG9SFUiy3IY0k+MQGhaprMw9L1/wHmVi6aImUjODw4gnu3v4Fms0GS/FH7YGp1MgV2Aba7CfJbh5pQGlgC576v+VngZ5bHzlWx+zvVyBEe7oN0rer3xlAoAoVVYnil3SMv69W4qc1Ji5lpYu8cA2cHdtqv6R8ao3G7I2OmnjWe976aCep1l999f6r2rTpfiWFeYZJXivYESybNzzqXPT+uJ2jo9007rfmpWtIP3zdQqmxWLN0YWImUL9mYV5henrvxElw6e5kle0x4oszYMTUgx+QqrmDJ+5RgVi2VWODaUF9+cYvMMaWZsulUZTJkqc49lx7Bacg4ebTbYzkFZCJUShzDPDH/owVrS8tw7vw5qNdaMBgl8P5Hn8HN21/yq4imL3QeEop5Ye5eVQRsbMKXCIqcAqbfFmtF2Am9sCHBTBj/UTA3joHkCfdt9rFBY1K1b06YkkOqlwnH/LbrmMVQYi+sQZPXfwyzxQacqW7BfBGTNfgusR0jyB/1zsFJdwVe//73oTpTpWzYvZ1d+OrmTWgPWrDX2IE+FimL/cTUh/iV9mDh11Ly1aGZuslukHobvXjmd0vnoSaqrhUJOZYEhOabw4M+ljGH1VV1MJSkFM7PjhcSdbi5om0asPFB2gc9y5T0ugXjaSFBS3IhbWTOL9gTq3SdMj/2c0aSqDLmJ1r/I79vxvwswGkBKKCFKON9hPUTRlEuleGnr/8byJe56Q635jHSohHqGLRzVEZhPE6gWC7TWer3B5RRu352nXNUUIpHvCfnLHv3qWsVjoOJWoYDjXNF6pKFT8JEKCzJcLx7CK++/go0Gi3q5XDnwTb86t3fpnovpHHURDTlchRwiFVY0VmbmU1rB5gOmWJ+t2hETeb5z/5iEtDHnptlKKDz8Ff/6W+dX2mC9H6aU3UagNWKS9ZLhIs0DVfjgxQpx2smFY5Ryg/g8vwXUClg53pnjcXfhuMSbDafgPYQe8nmqfLeT37+cxgMB/DR7z6A7aNN2G/scSXKKX48yTwCzHoIp+nE3yVTqg9AeOKaKYmTJUJnqrNWgDFAp5NAuZIHLIFgTQwGAL3XDsZjYhJCMld6PgGJxDHUYIkizcDc/IKMa50XETIgZtnOixN931BfEh+G83lI3oSWftMMTsA+fF8XDumZkLz185wLyszIZkIbCpnFdGQTQmtA1v56m+aXxQ4ZnId15vmvPPsGnN04z/NEBy0lF3IEDUr2FF+PdW9GI2h12jCLVXCBk6I+/uhzKlOMUT0UdWlAnfaXUN8UVpOqCmjKEbs9+4K56fjDHfjuG69yolWjAUe1JvzXt9+GTo+b/kwDjKgwcBXMIAlwirM88ZIIX5gGuzQ4T3V9mpNNHbcfOGgjh0DO6x+6GFPePx0v9QebRlPCYzlfrsFyGR2vh14WHUUSJItw3F2H2mCNK1sayMDMv4tXLsGnX3wMh8196Aw66uG8XnEunl7LKZcg47KING8OttatUtoiLagDD4034X2eRkCnJ3A9KU3Bk6jNjKPj6WUIQmlDm6qdmzJ9eJ+p942tblSyVy8cldpFRo3MTd5fgnYiSoqlEwkQEgleDrH3zOBZ3l4pjUdtmTPpRPba4r1MMKCclAlIa5teUIPQsZh20qt7ZnkdXnvhu1zvx3SioilRFKWR0M3f3VYHCuUiN0EZj2DrwQ6VQi5VSwz20vaQxjEvjr1pqasVhzuPqLMbW/HRsorx9q1mGx67dAFm5uZhe2uXGMW/vPsh7BzsTH20UJrHgmgo3WM2bfonQlmTQCnru+jnisHbBz8qTjzq9e4NFdgH0qQq8eEdYg11VOzJfSBChnAoJWRYliGbe5oJS0tnerzwGTFGZ4N6zMkrF/pwcfZrmC01XZKMLVxZhO3241AfrKWSUUYopfSbsHXyEIbjoV+i1x6w9OJr8E8dOAOiLDH6SOiHF1pNmV6R18AdSgmz5zUWCZ1XJ4wukQH0fug9taDhAYBEo0w7Xpq6oyujnbmBTcOf0+njickt+r5hUMAUx3rieKp6ZxayhO/7pxsPm3yY4vDK0B7bUz3X7PmZdo1Eko7T6vEQuH/0+s+hUipzpymMhTd2cjK2YAcrisekOt3QM45a/KpZx1o5X8Hq2hpl0dL9COyE8xKCiXVyeB5ot0cbC7WRxHIKSJcl1DZ7sLa0COsbZ2Hz4Q6UqhW4+eUt+ODmZ16uh37nFIPG0gkYgrnAVTDTvRYUOIqJLBjEnULzhXfIp+Y7dP4lTNZH0XAnLeqlsCD7acrfZ+ZnwT7GiDy1wiTypKQxKaBoBtBaZaiW0CtMiKLxzr4Hihn5CiraSMbW9Io2+fWZTZgr1qlYmf7pJXNw0L0AzcEyDE2fVwFVJFAMn8RkqN6gq9yk6u2CDND0xqWOllc4jOfij+ena4bb6Dbct1PrssF6gR3BWOlShc7K6H6kiV+W12McKstV4jUcLcQBgt/QJC4ZEEnHlGuTR5B34OUIKIanCCUczwO3IG4+fFemFaWuKEaZda0fuSQhqHo3s99X4SjvfmR+Xn6BoRFte9eMLQUJsfEiBdP86CZXRlvTVWx+T119Fh6/+gQ5aenZJIKzJI7/g45VdqomMOj1oYjlFVATGI3gn/7pbbh85TLkkUmMjN0eTYS0/GISygOUsOHJiDphUXQAAT7/OhgmUEwAHr9+FTqdIdSbdbi7uQvvfPg7SJLhJHO1FaxwqlQ6YVFKJxhxKVXoUQNQlmgUXhNK7j4GOLLVNBeGTMZFa58p+ODvM4oAONWqENhnS+ICSGZz1YJoAHGk7hbORblpadM7irbYQIr7mss047DgFHznLw1HD1SLXVifuU/x8npZ8PdBMgO1/gbsd89ac41bnjG0ei0qbcDmGo91nTKr2GyDkET7+mmdJ53kER+PgDZDhHPOF9+AqcP6whMRA7UQMDXo87Pj1R396/za+WE4ogNptfphCKeKNAlZH4OR0Kd7X5mfBfKAuKIgPqGCZGq8YCKa2ThbuzvkuvxCmAwXgr2sX/iuOsrflUtw/gW5XiKEfBkiTSxa83TzE2ufY2A+PfHzfvbWv4VyqULROEKI7FxlRyt+jFpHvzeAEtr1yZQzhoO9I5LGF5YXKCa/iM7XAhYENynYRJgY2ZOHAkaOYFQOBd/nIZdw/Ry8b39zB1577XVK0jo4OIBmqwv/8PZvoNPV5tUYtbjP0JSzMC/dq8KGJimC4Rc3+RTunKbPMJ8zIcyY+KznxREybtwQpOVvQ+Mpg35UPHeYZa935TZyf2U6Valj46cSBwBPeyxBgfg71cD2FzcLyrR5hQhOqT92kQySWUk9xFvztxwAMWcgQZUKQzg3cx/mS0eQzyWusAkJIAXYJXPNCkny9giY98MkqPvHd6E7aHMjcZHysBsVzSkLfGOb5NbD3yMXFRBdNCsga6IJ1tY2DjGgq5uvxDJAgzhyy9ht1qs75AKQOpRPYk5iO8xgpUAi+DscT8xWHogoQNefa2YgTs7YeKqajpoi7+6085PIGj/KjIdzDlZl4tBbbkhDMzOPIbqYHUdz5rc/xvx4lun3TcFdZrisjSmyt7jku/T+vvTky3D+wmPkpBUHK/7LJhhcoxGMh0PgKpljKFQqBGijZAAf/u5TWMaeGJSfZZK0KC8LmQLH2+MPhlpili7Z7fOI8kb4zwE8uPsAXnv5RajOzcHxUQ06vR7849v/CgcnhxnCmSCbr+liJrhUwVQvnn3MLVaFOMAEEPs6Gi1jHpb+7jSMOQ1nQsyQ8dy4ub/8T39rAw9kwrYKsZCRbVQhkdomNtWMw8Bo1imCiT74azuVU2esoyYsB67WQI/jwHoM1UKHHK/LlX3I59C27pyLCPLHPZTkL8JwjISjVasxFSc7aR+R2WaanxSDneamSddMs8ex+6e5zwJR4B2IRLAoQcDDvMCsHn0Tu4tq7z0zZvi5ZWrxhckcT2u/9tCkY9QtHZtrJo43YW8yNSjlaJXb9TO18BNbP02BAkWhLJHaj8j7apDS8nvqfSPOX2/e6rykoVGRwxjg4vpFePG517l6gomSyVO8PMbYJ5BgvK5xqvZHQ6hiYTTsxzwC+PzTL6AyU6HIHZLjiUlIMTQ097BJhxKsRlgcB2vvFLk6Jjpz82NotzuwODcPFy9dhKODY0jGAO98+DHcuvdNBOz9s+4Y49h2r5ouBHOKQ551HjM+/9Y48gjjhc+g0Et6FbMuSjvjj0VbUwdNwF37F8X2mZLIFRV6NksFAHY8taZ2vBjCm3uxds36zBasVHZMTXnisWxkGOeh1j8DD1vXmfPq0BIy5wzh4fFdaPXblkgeaQM0E1LSdtZBn4j3gR/jtHmEABKNQvEANuxY5TpVZYFM6hmKRsSG7EwirlBbNMIkEhrq0ZYtv+w2O3wnkmsC4krbwN01fqhwfH6PPp6Trv448/vTjBdqTpr2okwkABDnF1DRWIqe/uL7/z3F0fNu8f8mwwEUELyLaKcnUz4k/T5L8UXuWHXn1h2qDDuDxdLQJI/hlQXTz4GStUx0Dtrt8c9kDOMCNi8fQx5NOegSGAHUjk/gpZe+A7WTOpVPuLu9A7/613cca49x00A7LxRyxpSDUUNuhU47e1G5K2L90IxYzlh07Ah4TzuHaa7DpZDcnRTYk0vNpMN7zli3r2zCUpKGHNwUqNJ16SgfoZGUs1dWyBKWswvawzsGKBX6sF59CAulYyjmXbw72QtzBTjsXoCT3hr0kxnPFI7DYjPvg+YeFSnDxiHT/kyzsNNcI+9OexzRggTUAr8h35aV4W5A0DcLZEi80bh0f2xrhlBmmVg8sMyH//VPmP4sOp6SMPxx/Mgj2R99DX+m+9+q+WunvSdouPmJxO4EG74wtn7pa/np+n3//zGeHHiAx85dhWefeomqX2IWbbfbhZlKGfIlaTzCxy4ZjGCYDKjOPf4M+wN4+9f/CpeuXqb9ozgbNMuLqRHBfswlOVCKz42wI5xpYYim1wIbIVq1Bjz/3HMwGAxhd3cPas02/Oq996CLdvuYiqNxxYAr9l/ARuToqC2X9U2nI0LsHE599k8f/k92hQN7LcUTNRuithKV/kwVKvBsyGaeGsTMOoqtXzaDDoux+ceYR+z5pXwflssHcKa6yeYa9bhkXIT2YBF2OtdgkGA3HfNgs7m9YY9MNUftfUrKyPrJ2jRfUjRwM2V9nvSzLKv0vpqGYARYGHDSIO1Lu2Fpm60XAAAgAElEQVQtdJXQFJhSxNnpvP6heKRDMG08jgr7dGsic/MjlGKJYg6wfceXq+OigfS/5Xj89vH56axjf356P/zIjJDhOWaVLgcRW79ULoe1wbu+AZpZaSbpxkvPz+pSyjkeajz2nJlXqpQq8IPXfwbFfBEGgwGUy2UoSudwtLuTlM7JYZ1WB6rYDIn8oCP48P2PYXZhHopYHTNBCw9XwsTG5CLZU3x9YUylkMdk53ERPDgO9qV99rlnaX92tncA43B++c67cHB44CeGBFYFqxgaqsXQS25E7kqBTHMGw/P8rcF/Gqlem2I1bGQIipNwzWbQag3Z1lAxlOyZVNQDtWtHwJxePMI4xFZknbKTbFx6xuZ552fvwmLlAAqAteLdBch2UJI/6p2FwahiIzR01MVObRNOOicwTFWiFK4W2orSQIdX6k19NKKIj6cPZMws4G+cgR8jRYvnX5bRP7S+nVXYtnMKpe5iaLPMy8xXJVV5W0J7osMk3Xgi0ev11/QTY5phxIoG/nA8YUo0HzNhYVAOeJloYu87aX7eOjlxIZKOn/2+3vyMOqT3ioH39Pn5++EfCH88aXTyCO8rZE/DOh+aY0gsDLnoEkf7cs13nnwFNtbOQRlt6ibZBsMqBRMoPiIH0Ot2yVwDphBa7agB9x8+hLnFOXoGlz3G2HpTqwazaalOfg4KJjt3THYWlPq5QXnt6ASuXnkcFpbnoV6rQ7szhA8++QS+unM7lBks+KfMwthisZSjZiZY98mZcuKqQfq8xwU2oSEj+vAK6/4TCvf8Md2Zi0Zke3GFWZBunpphFuZonPDsm7E8aTxmB3Omfs9c4qlSsXnpsbJ+x83Id2GxfEj1awp543g146HjFW3yh93z0ENzjXYSA7YA7EOtc0Imm2TsyhJPXib/2+hmnDpAfNNOvS24ICSumAQpZ1azKtKWJmilIdGHPgYPVgLpP7qVkTIVod9H7gtt7OF4zEPSGsCfcjw99qS1sPh4yvw8cj5l/aZ539j8svY3tr6GL1uaeJTxzHak6AnH2Fg9C6++8F0y5dBzC9R4kMIp0UBDVTERdEZDaLV6MGOalw+6A/jk089haXWZ6iDk0PlKbQlNNitG4BCos90eRgmM80XOpsUkzgJAD9sRJmN48qkb0G71od5swNd37sL7H3+UxqHQyqA2CCtfYvcqbK1ZKmGims/8pjuzWgib7o7/NldFNHMbeukxtDB3XIk5wqlUl6PUYVSNQ/SLCU/Ri0r7GQEorEKJCVGYDOWkXr6w1V+Gu42n06hm3m+vvgv7rV0OEBVq13GfVooNOY3M9jRJfxJXDwkmdq17rkiacf1TCMldH5NQQmk5DGF0YKvtPh6LsJUTrSSiEMWN58f4y3PdvxYSU1K1lr6nHU/mwow8Hrevr5HrvPdV0vWjj5f9vv5+pfMp0poNzS4o0+G0o6w8BEGv+Pr5Y4b78Ujva80FDgh8jczfW/zrZ6/9HCrVWVYjKVqGQzDJHINgj7H0I6yi2oV8vgRU13g0hnff+R2snFklGz/3RMmTZI3Aj2YaalVoTDnF0RiSAta7ZzAma1Ae4KtPv4Kf//nPqHZVo9GE3aMT+Ptf/dK0c7TWRSeORgRa3b3KlU6QsxacWyuRp0GU6S7tx3HCg6890bqKCcRI7M58ytTrjzeldEx3xqRy3lPPQes5UzMk+QAzeWahIzZyb8pRG7A3fH8sULZa2YblygGU8l2vRjr2pK/31yiMEouUYbSN1iCGyZDs8SftE1OJUrN0DeLhZsb4bMzGpD+Lq3qxOG1/9BgTUVdEbUOSfOGIgOy9KhFIb3AK+L3rzHZpEVaZp3R0jYAM06UPAPrvEGxDYLYEItkZlrHzmFlmHW+1ba18AUu3h06a/RbjSRa0XSPtK5gwHq6ZycWIva/bm8nj+VK2o1fN2Ph4qfYrVlvInp8P8swQ9Dq736d7Xx7Pl61wjAvrl+CV517Hamc8QzKvc3cS7FVLZY+TEXR7XSgVy1w8bQxwfHAA39x9CCtrKwzgkkhFA+AlbA7KYQgmhd/jSFw3n8YtADy48wBee+VVqM6UYX//CE7qTfind96Bdgej62TNFPUpcDUiFD2rUsZ4+wJVwXStPmPYwevoQlPkb6ON2nyjmKSvMccXshwzxzUOMSakCcGKcH6ak2km5d/vOWg18/IZj9pp/1dLBZmMzzACKqAUYzzAIL9UPoD1mQcqTp4NT7jx/VEVtltPQGs475abtIcxYP2aZq8OW7VN1R0qXNBwowyns9xYQ7JbcF+alMmHjENtuh0mi1gEsN1BdU+OMxPH4f3niu1Uz9x3HIaMJQvoQyekGzEcjw+8z8lDpyAzglCb4Xti44nN2JJxtMTBn3Y8KxGrSAFnr/bNSlp6FqAP3/cPGy+kRVVWIWN+WmMI5+cijuMM22MCgupGkxLNWPY0ZKxz1Vn44Ss/gUKhBCMqfcBdvTALFn9Hm/twhBJ5At1eDyrVCtnxkQG885vfwcb5sxyNQ4Yf7kuLtnty5mJJBXTe5jE0k4raE+ATIuQBur0+rMwvwsa5DdjdOSAn7W/fex/ubz9UIaFMNxbcI/0hiiWukzM3F9rtTwPUtGasNWq9i2kmEdcEQ41c+390Epb+nZllyCjiGEVgH5Nj/dhQRnh9nRBJjKekNIlQq1L2dcx4xRaApXzPr/A3BmgPl2Gvcxk6wzkqN6yrN+JW1NrHsNvcIfu8z3H9pQ7/ynauxphEsG2R/rCTMuXssgdOE5GU0k5EZh7UCs9KcXrz/BBBBhwB8pi5wzG6QKB3TS8UwNr9DDJjPQgK1kDWU5siLKOUw3bKeM7kpp2BvvQaO0yxtU+DUzxL2D9cfiZw+L7Tzu/brJ+jEf2+Zj5/tPWLh/ras+CFrPJbhPZ9va6y7i/eeBkunX+MQRWrGpgaOWSeGaHVBnFjCM12G2ars8QU0N5+785dGj9BxoB1z0wzEay7g1U1qeE4moYwm3Y0AnTS5nJFA/Y5GKGZqJ/A9RvXoNloQ6PVggcPt+E3H75HGfBRTNNOd7PoaLfHdptY8hjbbYYgnRa24tjiY4r/9PRZT4O9T2/ZYdmTkS3yrZpKpmSf6WQ1gp0GeSuVmV+iyogSCMv5PiyUD2GjugmFfD8Faq3BEkXYNAbLnmojBFbv1uGgtQttSohyP1kbnLVAeoNiDCCbKZy+5I96b+iA1UzCrm/EtxEyhJT/JFDBtVlGS+U+w/DDOp0WYSSlQOjxQd5X+Z2/xXF8OlJKA4iDSpypaYblmIxjaAQ6ikn+oe8bMkieegSUPYYbrN+3eN8YPfwx3jek3LR5Rp0nxaA1+Ot7KqUq/OSNP4dCvkhSO4VLFotkW8ffR+iAzY2gPxxCMh5DocRh0Qe7e7C5tQfziwv0wBKZbdj0Q+UTTHNzKGKkjvHMsk3H1rfvNtvw9DNPQzIcw97+AdSaWN/+19AbcO5NiAdaACE6MQlH1RluVYihmLjG0whvsQfoMx87h5NQg+f6qAh2Gg754+X+2mTQphRlra0HEiYdAJWCHUr5stB88HyE2pjZgjNVNNckKclhMJqB+82noZtUje6l+65jQlQH7h19M7EFYBZohssy7cYIJk02zMRIK82EHoUBaHPIaQCumS1hjm9pSVGEB8CWq/B9yjzvJX2FjFEPmgZr/jbGiCxtpPIzHGH6Dt9Qc3FPjgG/4Kqv6uqG2/54Fof1fM0k9XtJSKGo1g7wH21+bn3T7ytrFtJJSNPMLJ3kz4JZdrz+JEYu70/vqg9uBHhCJir3vvjkK3Dx/GNknqF1KRYxTJ5r3+NNCPrjIfQHCRSLaMrB5uQj+Id//Ge4fgMz3IEKo+XLeCnG1HPsPfU6LuSgOMaIHPwTGQUFa0KuOIbdzT149bXXKKYfC631Bj34h9/8Fk5qJ2FieCaMIv/ApKr5eW69KSGYmZrBKbk1f1q4Pg3cJ3/Pkn1oh1f3hIaNFLcMsCUGiqXcEJaru7BS3oNSoaN8vOx4ag1W4LB7lsoNk7nG/NCzxmM46Z7AceuQastPAu1Jr/ooQPuHLemku2MonI3MMeBNHXy9QWHatgF+enc/oMqCcRawxMA8BFf/GmXqS0n+8TUJI4t8puEDtKWJrBhiFQ1h102V3/YdlG4++tpQm02b0TSjMZbgSBRGFgWcNp5mIHoMTQditud9c3PQjGLS71n7GmXm3vqlmZowiHNrF+Dl595gAZAaT2EgJSMFOVRNwhS2KMxTJUuEnDF8+tFnkC+VqOWnVM5EBkEqAhqiTd17tP2jp3aENTKxRDJC/jgHB/sHcOPGE7C4tAi1kxp0+wP49bvvw72th1MfYZwlmnJmZzHmHk05Af5ERjoN0LOwJlzjmNYYm/i02OVdF5kkxdkLGBCnNk+LuScYO0zmq6FATwEwp1WeU0CQrxzC2Zl7kMtxvWkmREqdheGoBFutG9DoL3o+AQH57rALD0/uUyVK/pER3F/aBXOqSGtXMtRjQmlP3ip9Hc1CAMdGUKWh1AdlN542K6QATI2nm7ykQT9IhNE9BewamzWK1O3wwEP2Q9xaZvPsm6sldyFj/K1Ti/3sKwEh63yNlNcQOog5nlwdI56MGy99FPy18evhp+c3aTwfOCfNzzlEJYjA7b+S1y29OlqIz4/GE/I2AQ1C63TvI66f77DlU+uFfUboRTMIrb2EEr985z1jNIaff+/fQqXMoE2x9lj3hurfYEQOqw2t9gBKWEwey9SPE+pP++mHn8HSOjcOwq5w+F0BQzYpCA0dtNhgBEsejyGhBCyO1MH/7fW7gMlbTzx9A5r1JnT7Cfz+05vwyZefKqgIpCEP46Rm1hhmqgWKysEQTN6vMMkwjT+p8+s1IwlNI5GkxQyW5EA7PYZB0Mj89Pj+wDIemXHiYVn+DVmPdaSkAw/HcHZmE5YqexxCqYbCB3eGC7DbvgytwaKV5PWWtPst2G+gTb5lEqI0+Lorw9hU95hJs9UzdneEhyr77YOFFAYYMqJMdS/OQGQTbQaijOfzN+/hzhwTZkE6gBAJUMrWZvpi1MgumsSElZk65f76MtfTDDx00Mr1MfqiVbASRbpQnb0nUl9pEr1a6VmfTTVGaIbRoB7+LgCoDzX9/gePp5mlXSXlC0iHOTpaT0cHufnpcuNx01UWqIe44xh7cEYCH5CMd/nsFXjpqZcpZwYjLEeFkgV7qqI7GpHNHqNoymVjyhkn8OlHN8luT85dXBZqTYhUxXVz8AukYewoRXuHsfzjPPdNwb609zfhre9/F7r9IRzX6nBwcAR//+tfca14jTsSDUaf+SItri1m02LJ49lZfJ47dDHN12pU6uwbMYJHV6HCYaRW3DLiVwLWey2CgOs7pd9rAjjYB7nSNjYaRxN6OJy20esFDK9DSX6xfAQbM/ehmO/ZZTWkDd1kDk565+Cou04gL/ORKaNN/rh9SP+hR12DC4OgOxi+lK8BdNLveqn5qVodFjKw3ZXMydYg5h+KtNTA34dV1idxaH6qBrAwHDE8iNom49nzI3yEQTW7GbuZrl1OT0cx40m4lpY4Qiel3g96F7O4ob/BRcC4BKMQvOXAeO9tBvLXSUwZ2bkA8jx9gIXWXYwz76NIsTonJG2jd0DtnQU5JFEpOgbQIolxLXR//ThQFb8I3zeV02I0s5BG9fvyfrD25fwh2X6MUFviW4OktmC8crEMP3zlp1BF6R5NLoUimVqwEQmtLYLzaAztTg8q5bINxf3i86/+v+6u5EnS66jnV1W9d09Pj2bpmdFiWbZkSSOPbMtYC4iwTNhhgiNB4IO4cOJigr8BgoAIAk5c4MqVIOCE7TA29iySRyPJtraRsMzs3erpqd6ru1bIfFtmvnxVNeMwB+YgdVV931vz/XLP5+zyU5OA5dJ6COYUT18BViRH6R7HjBffIwNAMwQmXOEnDMtfW1mDZ8+egVp9Cm7dug0H3R5878c/gr19bw0QBK1Pr/cpVAATjYrupZ2dwwQvV32TXeznX5QMJLODxAMimUkJM7QjOHcM53glmYclONplTIjCSLL3o9HgmxEaE8Y4T8H3D0824cTsL6BRtUntiod8ANAdTMDNnc/CTneRHDAC+tB5A3240bzKKlG6kdiTd2Ca/qVRq7Jf8RGuzgcgp/AsIhx5AOIGUrNcAkt9cq9+YGSJcXiwp+vYvB3b28xlbGmah3Qm+guc2QzTPijKZUiaeKPMyrQOd2patmfutwjLDAdAgmtoL38/Hy99o7JhBbhn3IZRmuYcDOj4PE1mEdGcAbvKGQhMYOj4zH2JK6BAW9KPNlmpIUnvl1Uxls83RJswGpWgwkTwuKZpccelCy2E5EJWWM8BPPf0V+DEkZPuIpM6ml8Aaj3nZEWg7vaw3n2XcmMwyarfG8DOzia89fa7cOqhUy6RirJw0WyD4jzSW0UXl9fwLBGu+LZ9rZy9vV04vXwcFg4fgdXbq9Ab9OHCm2/D9ds35XKEqTsCVBji7PaH5uswN1+HhvcLWDgjpO64nCGQRHTihVn/nccTj2yMeaSx5AyGtxcEgoTW7DQqZJZMKdJziLOXUkqKthHfe+oMUkOt6lMy1NLUKsw0tjJa6/an4O7+MjTbx8k+r23uTpK/A829JvSH1q9hm5PvkxFklQ1FfWE2Qs/kDGZUW3oT9PPlvkotB4JyvhQfkKUyT6MhNzASHLunjVwTk2xQgowbnykjiEqIQQriEVJeamO0Je8N8LkCfPuEtJp6dUOX7QXtIBgIo1YwtD0PPoxWo3QfOHJc+JTLEL7iQM+lKBpZspvFFtxZcEbwuAz/l+OL4EUDFGeBKMeXqY7D91J2yqPhSXWOlmMrUSNM+xKVEIlrtDRLC0vw4tmXXekElOwpgjIkW7lL0ju9AbTJlIOXmgxg0B3AxfOvwbGTx8l5i4lUSMgUc0PiuwvFrOhuWgzldA5gMueg3f5gHxZmZ+Hk6dNw0GrB3eYWfPTLa3D5vZ95YYvhKj+qXFpFJ229osQqrJMTSx4zG869n+JIURljGQdR5DMWQ+DOQ+ZHzBpn74bQy/CMs9V5tc1ItXfnpQ/zE9twava/oFG13OYyYu8PGnB3/ySsth4WXTvnbkXAvrJ9C+7u3hG/W17npFLK0LLigo2xK5n6ZG4HWyRuf1fCqhtH0hDKAC4TJQgkWMo9J40U/+g1JE+kwbkrJX1JVFz4TX8HypYalx+6byA/9A4ggplBJibF37S2F6UmvhFJ+0pmlUJ7WbQNN2XkLGlUe3w/SsxDmzwCT9DO9LAW3MIYwT4YJYXkmGg2OsmYjaTUXnl/udkqIBeboT+7XKsO5mk55oR6+VwS07DHl1N4Yg4AX/rcC7B8/IQHe4cLBMsYOtnv0c1SOzstmJ+bgz7WveoD3LxxEzY2tmFmbtpfdejCNjHBCuvpDHoVJWtR/mwdwzhdNi3WvMcihwetfXjqqaeg027D2toG3F67A+feeB2whAr942eWC70M8LG/qSlXBbN0exXHpzFgJh4vKWcPA+bRbMDCSOstrmtEhEhgny4tGdblIlWhvAHTjV3Mafa2LSezY015zHjdah+FTn8yM9dgieE7O6tUV56XGx53AqOWQrRjgvKoFuyNuBdp/34IQo9K2kylsy4Qb8AUzgACSDkgNt5ThB+XiK2VYBZcFzNEfy7oJjDLk6r4uOJcfXtcMB23Pb4+eu0sZifaDWffH3SbOXIATYtwz+MbQYNWe4FnBAk6gLGYs9Gux/mkobE4fCH8F46ASS9qj/R4rbU/ffxBePbJL1MUDc7F/c8lWWENHayi0+n3od8dwMRUnSR1zIC98v4VOPzAEkygPIjmGy+5o8N2gKUTKFAH69sj6jSgRiWTnYR57ZdX4aXfeokcw2t3mrC1swff+/GPc7v9CNBHJy1K9ijho1nnXv6F/RHM0zegwZ4LE7yPEg6Oy1jM8XItkydVBWlTs0J8fnZiC47P3IC5RlO4H1FVxDry2+0HYLX1EHHd+M93hLfV7LR34PbmjUJN+fGWlWnM2QulBdHfJxl3vD7HfUoD9NjvGR4IGTFjSYeudS7BEUHxCEgFCFzKTw5UtdMssSaCjG+Xx3d7T5+3ynnJO5PwWdIPj1rgm5glVvnOuIQaFpI/a4Ui+vnmoJVQLwAiNcnPcuHmNc7AMqJmDt17ac9JQJbWI9fLGp9w5PLJiL1mbRekWLmXBqUW2iuuH6PF2ek5ctRivRwqUxxCMH1tLLwdDu3uu3stmJ2fJrs9Av8bl96AI0ePkrmm0UMHr5PuXWE1gKqL5RKwLo670ARvpENTDzKR1ZVVeOKJx+HQ4jysr2/A3n4XfnjxPKzdxctMvFkvmKS40KJMUcgs8PaqBbq9KoRg5usT/HzaLG2d+SKAK2Y8Ci+0MDXseTE+DfbWgMI64GXeD85/CFN1L8mzXvuDGnyy9wg0D45BD33phBDMZAAA6ztrsLazOgLkxxPDM0Adk+Wlx/J+hCReCJfMulEisW7DIbEHZDOdSamWcefyEES+qULK09I4bzJKrfJi+AyUNGBxrNUZmsphKE0cCVVKY4zMifURMTc6yUNCSwgEl6Yvep6BNGdI8QzzuaPtIG1E5FGRfyjhTUvRUupHc1Z5fEESL+6X0rasKBtvYk/bxCUT42/B2ErMPS1lCD7K+Vaysmmzf4rSCpoib8+iuf4AnnvyBVg+cYrEeoyzx394KTnOGQMjalWdTC5ke8erBvsAV977EDrdHszMz1AyFV6E4hy1+HKNpHuqlUN2IQR5V6US2z1ot2GiGsCnHnsMNpqb0No/gMs/f8ddZhIqxNIhDT4wVTXW0x+OFUsmoHQ/M4P9y3pgaeF4qGT41m2AhaX5d/7ZSJ1p87hGlwu3KYwyyAxckxg+Ph+No7kELuh8YwOWplfo8hAR/IJ3SQ4mYePgBKzvL5NUr/+hTb65d5ds8pgYFWAv44REZNYilRcjAEQeFiUXfRSnHOv3MZmJlI/5OCKcuQOssi355sgooNwEY7FDAjhurlGSSgBYDZIaeDVA+XMRHb7xdy4VFRZQsHs/wOhw5pSgmYlqj2st0e7sB87jmCNeB4YRHIwGkId5hTVzw2PRS0I1yjNUi+sU5iXmW8gdUH1EaolXDeSZw5HBRQHCCCjhgO3pIjCPaGIQohgLRVfqblQ+RhwSTZNhz/Dawlee/yZUtQaBPQE0lkBAGz0Cdc3dW4vmnfpEjUIy2602XLr0JiyfWib7fh3q0K+5fHpMpHKcGm33Tv0cgLvQhEoy1Aawub4BZ79wFtp7LVhbvwsra034z0sXfQJn9KGLcG9BzhT8U/nSCXWYnalDPZhyfm3mAO0stHDPYYitC46FYhF7KPQycZ4+TNXb8ODchyq6xtVUR0l+u30cbu89Qve8xkSHSOwD2NrfgOsbV32mLQdyt7QyYSBBdxp2OqVugjJmXeJvHs/Or0oMokyI0RcSuO86ccYy0wncTrcdlZwIYnyOGhn5Zxs1hV2W8wy904FHqvBUHsUzlAyi2WKc8r2yJTvum7FxJlmn/fbrwnIlgkkCIzRSjDhjcpkmka+tjp132O1DankSDZPoggklReiocFKRXequ/HP9cO7EbVaeSj0hWbHTkkkYOQ8xaxbn77URhqRZroDF+a0NZ8xfALiVpcsYlkmHbG3pUTUGTRcvfOGr8MDiEoF7HRus0KVahx76+RBLegM4aB3A5MwUNYV1dd6+9FOYf2CRcKXeA+hh/D2K+Zh1S4fNl1CmZD6M+Km74sgDgO3NTXjm889Av9eBWzdWYLfdgf+4cB5aeAm5EYBhKU2oKWCdtrnZBszP16BBVTDlk5FxCiuGWzzL1CIxTIN52jQeCJEwUqJiQI34relo4cCR8JWiooLNfn5iE47O3IDZ+ibUan0Ru4+O182DE9A8OAH73RkfDJgGgna47f1NMte0qLSBm6IctHHgWcifX64Ym5qkwRh8OIKNaTHcbVKSpt3E09EewmiEWBmek+ibetPitN4SrSOn9jghRBHd960Pj5UY46iY3XqjpTu2YqI9A0ijv6Z00gMYhN014u8TaCtAUxmnugsOZsGfkNihV7n9SzH8koXJynBJmWjF23Mq8vBEpVKugWZccReN9rL5qAlb8xXjEvYjt/DZ5T8WM+DAxJDH9WffkmUeqhgl5t+JNBbVD3+w/NtBY2UZ1Y8sPwZnHv88lSVGaw0CNYbbY1OdXo9i7vvdLkxOzfj4+QHcvHYDdnYOoDHdcNm09GLPzQpRGB21tIVYMx+bxFqZzra+ubEBZ/AS8hqQ3X73oA3nf3IJVtZWzaycgA3hCIX9xIQqzKLFOjl4sYmOyU/JnbZgp/GGA2kIauVWCS28WszFEkykIJuYiIR6bvYZQPV3f/PnA7w0ZGHybsIbjyF4O1SrMw8rrU9TTfnwL9ARDmKnvQ1r28hJ0aafKXaCliIWifR7Lp3n0nBaDAvMXVhgst0mYHDfJeANif0polyTed5TBBGWLRiYUmJmHOx5m7kNSEp9uWImY9T9IY+hj0zCoMIh/Hf3ITlek3ZkiGDRsRpgxBUiCWjOq+Kx/eBN8mlq6aIEDH58ATRNkNHSYxwSN23Iv++nPU6mHNzj+nFlX82bPx93kJM9Ww97P+TMS8wlMCYXnhtAF5EuF+u5IBCYv2bugl4ypJMMNfP8CxXWJ3ZY9OLZEhLT5MQkfO3F34U6gj3Zvt19FJ12hypaYqljDKmkcVUDDNSB7c0NePedD+HY8jFXIoEkeVdrh647xIfxLvQa2v3xt4az20MNNjc34cFTp2Fp6TDstfZhvdmEn75/Ba58/BGNKj9tGlbdSUEXA9bHwRBMjMoJGmjS7unkF4VILnjYIG1TvmQiyfYvmUdEYENXke1yU2fY7upf/uEPBpgcJfIxKoDt9lGKk2/3ZugCAg4aOIDdg12Krml1W+neRxPac79Q6aDz5c+hXfKNROEAABPYSURBVMrk5TbSL3wB9WZLVpCPMRyp7D3z8hKeas/ZwehRcgbAE3SSTpiHMjogSG0nZ6kbtQQZBtg+nEI6HoPphOkqRjJVJHrfBo/oGLe9QENSOk+TCaosd5Smv1MegDXf2ApbnLHbE1ZRtn4cFCMjYsIFFzSihK8PZLk9Vp9BnVQ3m8x8I7mUJzQuBCirg6ATGdWVKF6/zz4LiNThvClPJJnT/KnxNPKFx5+D08cfggrDJKsadA7aVFUS76P1Jesp9BLpAsEe6+d8/3s/hEcefQTqjZqLyiELDoKfj8rppaqZmFlLztpBDbrdDuxs75Ddfn+/Bc3mJiVXXfr520Wwz3fKfYOXmKCTdmG+DnU05XBl3fmHvbOXYU3Yf27hs8xHBfygVYj9SGaSi40a4zIDj3IUuxaqf/3H349aBZYi3e4cgbv7p2CXShu4jYjmmApgZ3+b7nrd2t+MxDgOv7mXWPVfW3tGtI3UNvJFGwbXXKvQz93XfIvScwrX04Iz9csiJIRt1hy8EcOoQyCHtZcJlioZi593A4e4EhEIXFo55GCEGSYAuUpG4+/nZsy8vUhfqj1ucw3P/Nrbi+uZtDM5Pra/Bn1k4xvZHgNpftD83/fVXrjVSjAXvLVqGl558RtQr2pUv35qagJqjQY5ZKlevQu9J2UFo3Swb4yZ325uwszSgiukhhoBOmVRskdHLd5ghbe4uZppUNUxCtCZct5/9z34+je+Rufhzp11WGtuwXfwEnIdYVI41IEcsJu52TqFYCLwj7BsDoMI9tswyLYF4mH4MqpTq7fq3xDsAWC3swA3dp+CTn+CcZgE9O3uAVxtfgz7nVY0Y5Ws02LPC+GMfLClZUjfe87kG04ccNSUS7+r9lC6KAEtc7wUW2Pcmjao0B7Xj6y1o/ajZGqHHxLhCbNBYgQSoIzYyeAR8Z3zruT8XSeSsWhJTpqvgsAvwh3igrH2wvDjRBRCcJ8F/aSYU5xk8Jl6e6XZXvK2JimZI1zO3C37dn4UtZQc5qDiEpm0JrU2TUl+UyOn9uPKLTZZspxYd7beSbtj9MK3zNO7AHfVX2o7jU/xEtejVh49YaH55ktPvwQLc4swPzVLQmO96jsrPNXLAej38L/OxEMpV4MBXH7tMiwdfwDqyAgqF3NPd5VXWDbZVbysVQNo481XVZ1MRdjkzZvX4dnPPwOzCwuwtrICm3sd+P65H8FOC03McsIJW+RhIoNTvYKZ6QoOod0eSx67i7OiIhambIGxCbJDrAGMcoqRQvKkJc9jElTzEGXebqT4f/r7PxlgCOVe95C7L1KdrVZ3D1a3brMiZb9auu+9wjMTvoakhZZbtRffiN8eaQWz++A8wtILxuXOllQ50lTCOhSH0JKu+aFU+BqYBzefxEPMmIsGlvi50B4HASvdQIOJNt9YpiPFP2KQjBhCMCsXQCicWmaRyg5zPNC8YVPjYZoNw2jBtznoMwYmtLCMgQ/R2Ni8RJIW/56Tq0IL8ZgGfT0OvbcsJoDTSK4BuQE8fPIxePqzZzFQkkIxsTuU6qlGIGXHUiI+DJAJ0N89+NlbP4dDCwtUTK3RR7BHCCZjPb1M9XOwDRRI+n1oUIXNGuwf7MPi/DyFb25tbcPm1i68/vZP4eqt62w1wonlp1WiBIaLopP20IjkqhLqDGMC0scoredFFHPBkOk4CT+ltDKZzCNgOg+9DOoKblynd0A15df3Uv0aDZz8M3/XGrS5AEMGnbYkUZ8p1I4J0nyswXk1atstbh62x2IifN6j5iuejazX/VGSkuOBGgIMAUvEHmi6Dj+OkhwL75UOtjU+/Z35rjGO6HtQmx4Zgqdq4Zz08ypJq2Is8X0WcBFi9YmYmSjHwjFT2wrkOWgygDQlbx7eyeaejU+3Y4qXJck6haFmmiDjRMGvoelFKBkWQ+A0G7mHrq/kaPnl574Oi/ML7paqgSshjK8gwNM/BHSS6h0T+PjDj6HV2oPZhTlo9LA2PpppQiQQOk0rqCYwk7ai7NsGMRHMqh1Ab38fPvP4Y9Du9mB1dR1u3r4DF956zfuxdNliSzzDomiYWFUjm/3EZLq5KjuzI6wWOUaYhE7NDhNK6TfvK+DaNmcVZrimGl/1l3+Nl5ek+GYsHrS6dQs29pvQczqWkHoCEbhDJ4E4jJofSLecOTpxoC0BZxlQrQw2txXxnfK6GlluKpafaTdycS2FPues4uAYG2kyGa4i6Aa4pM4AQD8Wl5qvuG5XxJEbKj5vVPdb6tta6yHrb0n5olsW4Rfoj6jIvCN3RJawlfnLCYWtT6BbMU1jX8xIF0uq5hK1llSMzbM0p2z+fHB6jfl+aSLj/av3ihpaGGNpfy2UUqouvvr4p56Gxx96AuroqMUYesT4CVfqnMqA+z2i9R8AtFoteO3c6/Dgo4+QRNuo6jCgl6hwDsBE3ZVRJpNpHxoYgolCfw1ge2MLzpx5CjqdHtxeWYc7d5tw7vJPoN1x92uU/yW0QcUBHbRoxkGw14KbjUsGFhYsaHwMZS3AxqR8/B4L0Q/iJe7ghJXjHLg4e3wGL+vdbN2Ftd1PqCqlVqklpLEbijIwY5MO8bcs/leHBA0HRusESTTSca92nKqBYCz8iI8pLb7uu4Re7vt4tkyxUp/6NJ54Bi3uJyTNnGfqSzZMRxIXXkrtRZBg8fGaP/uDnUnmkRv6OQnw9O0VtpHTWFwR1oEG1UjEeh5se/lwnOpbnpO7fNnbQK0LXti4w1iGAr3zdMSAhrgfuayTRuwHLAA3/MrnaZAfZw5JK0h5F1lsPjFMticWA1KkWgrhDILFsPj/8MzhxQfg+WdfhokaXivoJHO6fsTPz1lv8LOLCsRrDN+4dBnmDy/CdH3SCXAUeDPA203IgO+Sqlz2bH2AyVUYe1/Byu1V+NIXn4VabRLubjThk7UNuPjWG9Dcao4A+6Qhoa9hbrZGN1dNTDrTts7QCWc+F2Ylh6TjYGoAQzCBoTQ/vq7lwARKyaYptl7z6uov/upvByubN2F9d22ITYgPLGTBJpBzkZluWPJGKdcd953JyukcBSxOpvpldS6C+p4Wu6QKyava5I4nET5tip+H4VThXtyg/poZuz6PIOG3QlxlzHYJTV7/iWvpY5AFevntDjcPEVhpx6mfoVhav45RH5TianRK6vb8gQyH1m+wqIEUUt54yEKKL05qYaSWkqTMDr/bi/SgDNVU0STqOR3KasW6j9WeSASTNFEaX8yT8NFCIm+Cmsj3Kxsfz6YN62+1R82p9sL54OsXs4c96nggCZnpMoQ3MIIkG2b7G8fi9shkgoEEGWP56m98E+ZmZqBqYCIU+mfRSYvZr06wDIwf2+t3AdbX1uGT1dswNTsfi6GhU7bq4+UlLt6eyigg9qPh30flrN9Zg08/+igsHV6Cje0t2Nncg4tvvQnXbl8v1yAJe+MXAzWEmWkH9lgrJ5BYEsyCg55F6hj0wrEm0EKivYToef6NtqbYkhcXTAMO6Xh9bnauXv2zPx50em0mnyeIysIHM53DVmiYYOJhzbWZaZJR8tceZvekjJPn1xJ6DmcCssXA7XHKb9m8WX0Va3NsPs91Hz3TUUKFzFSMdlS8mk3inmMKSPRZmogHk7jSCQx4e1ZSTlJyWNnLIAUy4JAHW+1oJvJr50NEgJR9Ga6sExez0AQTMGZLp0TcXJRPbwQpIzJSt8fJTu36cU34/VftSRNHet4tC38nrAeTnrkk7Tlm7CsDarbRyp7DpWshaXN7WNQQ/P0DgXAik7HGV5g7G3eiHU6IUnhJ2oJnEnotAWBp/jg8/8WXoIGSPV4ijnvsI3KcPuQFmT7WyunD/u4OvPPO+7B05Cg5dPF3jMJxdI+hOc7B60I4UVNA6b6CdqcD3QNX3x7j7T+5sw7vfvQxvPvRlSQFxfH5r7gQ5GkRa9sfXmxQbftY/05E5oUTaAmHw3ExHCnH4BJWJI9CumwoiNDpyfQNT+5KjCgwzvyOjepbf/pHA3d9njxVQkJSTlCLewRph8AxnkdXy8LRrp7AKAB0v+fqk/+eXerL05DjNBQjEOOLe8wPe+KBdlyuocgxqVrPJs7XuHw4sD5eCMLRHwcjBiQRcHPVT6rZTG9i7Uljt9SmJAtWhnEvbiWG40mK7a+Iu2OmMR3qFtcn2m4Yocch8UNiOE4cUvum0/qk4fjjwsA7ahmGppAypCXQ8vnq94Ukrm0vxJyTdJyHoXIHJttrfvqTzCHCTlO/0iEjvtcJdZltKDmdE4PjF+TkCWDZfDmhc4dxXDS/mf4zZxavvPB7MDczHaNyKKOqXnfMl/ygrihav4eXmvThwrnXYHn5GEzUG9AlxoD1dTzdDFxW7QAvwENNgfpDKbwON7C+/W++SLH7O3u7cO3qCnzn/A/ZyP0Yo/DKwc/R19Rkzd9JW6dibhwTLDt7QKtwHkq4NRz1RpVzSW/zJzXWlFhN9YfffjUWQuPyKJ2rALcesENXnKfROwWJX/APHnmjz7FvmMsLkvvlS5QmlE+ttBma+wU8DISvJZSIsSybkW+q7ll+Hs7d+RijlM7DXrMp893JVorXjMgiSZjLhGE7a88ChShrucMlJTyLZPMbpSxhP6oqvs9ka06h0PLgWPMur3zkJZHZRQOSr4Co583Q1cspVEmRzz9jbhyRczafbHLB0iIje5JgxYO32ZyE8sKYfqSPIc/yRef7qhgqUyy8hsJoqsR8o61RIL53nDKy486KgP0DgKc+8yw8evrTUJ+YIJt9HSNwCOzx3bDiNejhJSe9AVz/72vQXF+HQ0eWyC9LSVTIUOnwINhTTQWK4KljOeUKrzfpw9raGpw98ww0JiZI0t/a2IN//u6/w+7etietsKYJ5RzUuQVGIQCvJkQzzuwsOoMZyPKcmsB3WfZ0oD/PkoT4w7+LWFqwTljokUA90VU4l5ncIcjSIUz1rW+/GsdX5AjKq2xsdfzKOgal7zRklbhe6biHreKgnRgSD0zSfDf/HIUUtQgGrAoY1Bs4DjSJ9eP96ZcV+Gvw1EKuJViP9R0X9sPgOOAM+d3EFr3h/DOfI1sIMTetwAjwM6jE+t1/x9co60MKyalh3Z6ePycKNZ9sTwSRFihcz1dhkAMiI7SDN2ftV3hPr7NqL2PKpfnrw2UBQWGc2MeRxWPwlbMvE2hjbRyUxtGkg7cPuim7aBvsHkGs1+nBhXMXYfnUKag1KLjShVjSw+jsdaacPhZWQ7t9pw/tdgfaBwfwxBOfg4WFeeh0urDZ3ILvXngdbq9dz0PnbFQlyZ7MOLN1VD5YoimXl/KrUjmOBFqwMMRy2mqz+XBxUWKYteyaTEmyH7aHo4CdnwOiEd9rCcgLaysEPt1ndAQNYTqeWhxzVmdK42k4OHrsfB34ZgSswu8o1ZuZBDTYF45zHr7F1ik3cfIf+Uk1XCuqwwzcaICqPU0F1qAZAPF9dcCTS5Zjg5wGpcCpw65lBMUROR9oxmxYe1xriN3GzVRUxk5mnK/ujjMQzbQEQKr1MUA30CsP5xfdmePMrVgC73lRyih1FiiSM5jC+KT0P3wf4nyyw+u/8Iv621/+BizMLrjEqH4N6HZBBqYI586sXEGv14P33/kA5qYnoVuvQ72P5ZHdGcBH9tsd2N3ahfX1dZicnIITx47DQw+fhLmZOZhEc1FVQbvdg63NLXjjvSvwzgc/Kx1P+X0FMD2FZpy6l+y1v9DGuWHYJpZFKXr6iHJMESDOYu31RMZiDBzsxwV94Rv0L43TWWmAw96Nv/k/xl7QAmMYNc5wxu6FWRUBXuH00OcKh9t8xxQVxjiM2Nj9SMml90a1pd8zgV4tkmXKYu8Js48GqdJ4FHMbqo2MwEYO0vHRkdJFPkcVkCV9ZuOsqzVODuCakDl9cYYa2tHvWmOw2md7bJrtWPv4+4kjp+C5M89DA0sWo1sVhXn800s8CPaI5AT6A4Bb127C3fU75J3dax1Ar9eFqQmsWTMB8wuHYX5hHhaXFmFyatKbcpy07ZgGQK/bh+3dTfjgo6tw/s2fKO9jYbMrH41zKHfQDuMWfMlLOKMl/3Hb4wxgXJzWYxBmnNSg3OkgLJGzyovOguOU18yfDX3JSDCP5XHY3OYluKH/kIEwi4+ONMwGx1UpS8JP/fkxDqHY7H3tuGYCNK0lyzMorZcQbPWBNA6skKC1dMbBTx9WDZj+2bHNJ0MAaKipREvAGlyszwyMBLgrhmiOvdQeW0stuRe1kmHrGUDOkKDH1nL0uVFMyWQmGlGGoQUbowjAsMB+VDt8Xfm6jNpPRqP4J95i9eKXfwfmp+agNkB7eN9lyPqcKSxzQ5K9N9fs7e3Bj35wDpZPnoDlk8tw/OgxqNX7FEdPTVP4Zp+CzOi+2mDXR8DHzNzeAHZ2t+CDX1yF85dfp0ifkf8C2KMZZ9rZ7PPjlDAt4WPi2UVh0e+f1posk08G1goDS4Iv47/S84Y2e00TnBY0/YWqhaHYV+yQnTxxvhkAlgY/LOkgo20FqJzjRSzgzuAIyG67hrWnAXlUe7E1w89WEpQsIVBHQhWJsXRIhx3eYVLi/UiQ9/NOCRA4VY48gYUHfpXxWE3+f2zPYvz84FiHaBTdlBghf0/9HT6effIrcOrEw9DAWvcUMI/FxjAFFv92DVf9AfTQGUugjVVwMHAHHbvOto/JVHiXbbAoVvicv++WHJkUu4+RPQC7e7vw8bXr8IOLF0gzGPUPzT8zMxh6OQFTPs5eB31YWBGFCD/RyPS5QKBKb4SxKDkm89HwrNh4bAQWJnwzt+5/Mep/AG5qtsQtyFvX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8" name="Picture 2" descr="https://phonoteka.org/uploads/posts/2023-03/thumbs/1679766054_phonoteka-org-p-emblema-rzhd-art-instagram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929" y="296599"/>
            <a:ext cx="1537331" cy="153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88" y="2070281"/>
            <a:ext cx="3778771" cy="192190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68" y="4228537"/>
            <a:ext cx="3809992" cy="192190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365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6" name="Google Shape;1006;p81"/>
          <p:cNvPicPr/>
          <p:nvPr/>
        </p:nvPicPr>
        <p:blipFill>
          <a:blip r:embed="rId2">
            <a:alphaModFix/>
          </a:blip>
          <a:srcRect/>
          <a:stretch/>
        </p:blipFill>
        <p:spPr bwMode="auto">
          <a:xfrm>
            <a:off x="822997" y="5314439"/>
            <a:ext cx="4779859" cy="5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4;p14"/>
          <p:cNvPicPr preferRelativeResize="0"/>
          <p:nvPr/>
        </p:nvPicPr>
        <p:blipFill rotWithShape="1">
          <a:blip r:embed="rId3">
            <a:alphaModFix/>
          </a:blip>
          <a:srcRect t="27943" r="1911" b="13003"/>
          <a:stretch/>
        </p:blipFill>
        <p:spPr>
          <a:xfrm>
            <a:off x="7450313" y="3693465"/>
            <a:ext cx="4280299" cy="24493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" name="Google Shape;725;p14"/>
          <p:cNvPicPr preferRelativeResize="0"/>
          <p:nvPr/>
        </p:nvPicPr>
        <p:blipFill rotWithShape="1">
          <a:blip r:embed="rId4">
            <a:alphaModFix/>
          </a:blip>
          <a:srcRect r="11806"/>
          <a:stretch/>
        </p:blipFill>
        <p:spPr>
          <a:xfrm>
            <a:off x="9009819" y="1377108"/>
            <a:ext cx="2720793" cy="213972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CF995-860B-AE24-4BD2-2CBD465BAB8C}"/>
              </a:ext>
            </a:extLst>
          </p:cNvPr>
          <p:cNvSpPr txBox="1"/>
          <p:nvPr/>
        </p:nvSpPr>
        <p:spPr>
          <a:xfrm>
            <a:off x="692725" y="1764354"/>
            <a:ext cx="621766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300"/>
              <a:defRPr/>
            </a:pPr>
            <a:r>
              <a:rPr lang="ru-RU" sz="1800" b="1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Кванториум</a:t>
            </a:r>
            <a:r>
              <a:rPr lang="ru-RU" sz="18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ru-RU" sz="1800" b="1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г.Великий</a:t>
            </a:r>
            <a:r>
              <a:rPr lang="ru-RU" sz="18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 Новгород</a:t>
            </a:r>
          </a:p>
          <a:p>
            <a:pPr lvl="0">
              <a:buSzPts val="1300"/>
              <a:defRPr/>
            </a:pPr>
            <a:endParaRPr lang="ru-RU" sz="1800" b="1" dirty="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По результатам </a:t>
            </a:r>
            <a:r>
              <a:rPr lang="ru-RU" sz="1600" dirty="0">
                <a:solidFill>
                  <a:schemeClr val="accent1"/>
                </a:solidFill>
              </a:rPr>
              <a:t>обучения и участия в хакатоне</a:t>
            </a: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 ученики </a:t>
            </a:r>
            <a:r>
              <a:rPr lang="ru-RU" sz="1600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Кванториума</a:t>
            </a: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 г. Великий Новгород получили возможность участия в реальном проекте.</a:t>
            </a:r>
          </a:p>
          <a:p>
            <a:pPr lvl="0">
              <a:buSzPts val="1300"/>
              <a:defRPr/>
            </a:pPr>
            <a:endParaRPr lang="ru-RU" sz="1600" dirty="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VR-тренажер предпускового прогрева турбины агрегата азотной кислоты АК-72 для компании </a:t>
            </a:r>
            <a:r>
              <a:rPr lang="ru-RU" sz="1600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Уралхим</a:t>
            </a: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.</a:t>
            </a:r>
          </a:p>
          <a:p>
            <a:pPr lvl="0">
              <a:buSzPts val="1300"/>
              <a:defRPr/>
            </a:pPr>
            <a:endParaRPr lang="ru-RU" sz="1600" dirty="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28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Общая стоимость проекта &gt;8 млн. руб.</a:t>
            </a:r>
          </a:p>
        </p:txBody>
      </p:sp>
      <p:sp>
        <p:nvSpPr>
          <p:cNvPr id="11" name="Google Shape;727;p14"/>
          <p:cNvSpPr txBox="1"/>
          <p:nvPr/>
        </p:nvSpPr>
        <p:spPr>
          <a:xfrm>
            <a:off x="692725" y="405143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98A"/>
              </a:buClr>
              <a:buSzPts val="990"/>
              <a:buFont typeface="Open Sans ExtraBold"/>
              <a:buNone/>
            </a:pPr>
            <a:r>
              <a:rPr lang="ru-RU" sz="38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Участие в коммерческом проекте</a:t>
            </a:r>
            <a:endParaRPr sz="3800" b="1" dirty="0"/>
          </a:p>
        </p:txBody>
      </p:sp>
    </p:spTree>
    <p:extLst>
      <p:ext uri="{BB962C8B-B14F-4D97-AF65-F5344CB8AC3E}">
        <p14:creationId xmlns:p14="http://schemas.microsoft.com/office/powerpoint/2010/main" val="3506240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1BCF995-860B-AE24-4BD2-2CBD465BAB8C}"/>
              </a:ext>
            </a:extLst>
          </p:cNvPr>
          <p:cNvSpPr txBox="1"/>
          <p:nvPr/>
        </p:nvSpPr>
        <p:spPr>
          <a:xfrm>
            <a:off x="692725" y="3053065"/>
            <a:ext cx="5795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300"/>
              <a:defRPr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Студенты Иркутского национального исследовательского технического университета проходили стажировку на базе офиса </a:t>
            </a:r>
            <a:r>
              <a:rPr lang="en-US" sz="1600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Varwin</a:t>
            </a:r>
            <a:r>
              <a:rPr lang="en-US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в Санкт-Петербурге.</a:t>
            </a:r>
          </a:p>
          <a:p>
            <a:pPr lvl="0">
              <a:buSzPts val="1300"/>
              <a:defRPr/>
            </a:pPr>
            <a:endParaRPr lang="ru-RU" sz="1600" dirty="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В рамках стажировки они разрабатывали новые пакеты контента для </a:t>
            </a:r>
            <a:r>
              <a:rPr lang="en-US" sz="1600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Varwin</a:t>
            </a:r>
            <a:r>
              <a:rPr lang="en-US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 Education </a:t>
            </a: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и получили опыт не только опыт разработки, но и понимание как организованы рабочие процессы внутри </a:t>
            </a:r>
            <a:r>
              <a:rPr lang="en-US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IT-</a:t>
            </a: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компании.</a:t>
            </a:r>
          </a:p>
          <a:p>
            <a:pPr lvl="0">
              <a:buSzPts val="1300"/>
              <a:defRPr/>
            </a:pPr>
            <a:endParaRPr lang="ru-RU" sz="1600" dirty="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Мы готовы сотрудничать в аналогичном ключе с педагогами и учениками </a:t>
            </a:r>
            <a:r>
              <a:rPr lang="en-US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IT-</a:t>
            </a:r>
            <a:r>
              <a:rPr lang="ru-RU" sz="16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кубов.</a:t>
            </a:r>
          </a:p>
        </p:txBody>
      </p:sp>
      <p:sp>
        <p:nvSpPr>
          <p:cNvPr id="11" name="Google Shape;727;p14"/>
          <p:cNvSpPr txBox="1"/>
          <p:nvPr/>
        </p:nvSpPr>
        <p:spPr>
          <a:xfrm>
            <a:off x="692725" y="405143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98A"/>
              </a:buClr>
              <a:buSzPts val="990"/>
              <a:buFont typeface="Open Sans ExtraBold"/>
              <a:buNone/>
            </a:pPr>
            <a:r>
              <a:rPr lang="ru-RU" sz="38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Стажировка и практика</a:t>
            </a:r>
            <a:endParaRPr sz="38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53" y="1476351"/>
            <a:ext cx="3411022" cy="26384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3556000"/>
            <a:ext cx="3318337" cy="261223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1F1D5D-EC47-B5C4-FD41-46BC9A2EB8CE}"/>
              </a:ext>
            </a:extLst>
          </p:cNvPr>
          <p:cNvSpPr txBox="1"/>
          <p:nvPr/>
        </p:nvSpPr>
        <p:spPr bwMode="auto">
          <a:xfrm>
            <a:off x="692725" y="1997021"/>
            <a:ext cx="689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300"/>
              <a:defRPr/>
            </a:pPr>
            <a:r>
              <a:rPr lang="ru-RU" sz="18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«Иркутский национальный исследовательский технический университет»</a:t>
            </a:r>
          </a:p>
        </p:txBody>
      </p:sp>
    </p:spTree>
    <p:extLst>
      <p:ext uri="{BB962C8B-B14F-4D97-AF65-F5344CB8AC3E}">
        <p14:creationId xmlns:p14="http://schemas.microsoft.com/office/powerpoint/2010/main" val="212626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0"/>
          <p:cNvSpPr txBox="1">
            <a:spLocks noGrp="1"/>
          </p:cNvSpPr>
          <p:nvPr>
            <p:ph type="title"/>
          </p:nvPr>
        </p:nvSpPr>
        <p:spPr>
          <a:xfrm>
            <a:off x="714007" y="2921716"/>
            <a:ext cx="11360479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b="0" dirty="0">
                <a:latin typeface="Open Sans Medium"/>
                <a:ea typeface="Open Sans Medium"/>
                <a:cs typeface="Open Sans Medium"/>
                <a:sym typeface="Open Sans Medium"/>
              </a:rPr>
              <a:t>Varwin Education </a:t>
            </a:r>
            <a:r>
              <a:rPr lang="en-US" b="0" dirty="0" err="1">
                <a:latin typeface="Open Sans Medium"/>
                <a:ea typeface="Open Sans Medium"/>
                <a:cs typeface="Open Sans Medium"/>
                <a:sym typeface="Open Sans Medium"/>
              </a:rPr>
              <a:t>руководству</a:t>
            </a:r>
            <a:endParaRPr b="0" dirty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784" name="Google Shape;784;p20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8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2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76980b1939_2_0"/>
          <p:cNvSpPr txBox="1">
            <a:spLocks noGrp="1"/>
          </p:cNvSpPr>
          <p:nvPr>
            <p:ph type="title"/>
          </p:nvPr>
        </p:nvSpPr>
        <p:spPr>
          <a:xfrm>
            <a:off x="603426" y="463709"/>
            <a:ext cx="1103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 b="1" dirty="0" err="1"/>
              <a:t>Влияние</a:t>
            </a:r>
            <a:r>
              <a:rPr lang="en-US" sz="3800" b="1" dirty="0"/>
              <a:t> </a:t>
            </a:r>
            <a:r>
              <a:rPr lang="en-US" sz="3800" b="1" dirty="0" err="1"/>
              <a:t>на</a:t>
            </a:r>
            <a:r>
              <a:rPr lang="en-US" sz="3800" b="1" dirty="0"/>
              <a:t> </a:t>
            </a:r>
            <a:r>
              <a:rPr lang="en-US" sz="3800" b="1" dirty="0" err="1"/>
              <a:t>показатели</a:t>
            </a:r>
            <a:r>
              <a:rPr lang="en-US" sz="3800" b="1" dirty="0"/>
              <a:t> </a:t>
            </a:r>
            <a:r>
              <a:rPr lang="en-US" sz="3800" b="1" dirty="0" err="1"/>
              <a:t>одной</a:t>
            </a:r>
            <a:r>
              <a:rPr lang="en-US" sz="3800" b="1" dirty="0"/>
              <a:t> </a:t>
            </a:r>
            <a:r>
              <a:rPr lang="en-US" sz="3800" b="1" dirty="0" err="1"/>
              <a:t>образовательной</a:t>
            </a:r>
            <a:r>
              <a:rPr lang="en-US" sz="3800" b="1" dirty="0"/>
              <a:t> </a:t>
            </a:r>
            <a:r>
              <a:rPr lang="en-US" sz="3800" b="1" dirty="0" err="1"/>
              <a:t>организации</a:t>
            </a:r>
            <a:endParaRPr sz="3800" b="1" dirty="0"/>
          </a:p>
        </p:txBody>
      </p:sp>
      <p:sp>
        <p:nvSpPr>
          <p:cNvPr id="797" name="Google Shape;797;g176980b1939_2_0"/>
          <p:cNvSpPr txBox="1">
            <a:spLocks noGrp="1"/>
          </p:cNvSpPr>
          <p:nvPr>
            <p:ph type="body" idx="4294967295"/>
          </p:nvPr>
        </p:nvSpPr>
        <p:spPr>
          <a:xfrm>
            <a:off x="603426" y="2016755"/>
            <a:ext cx="10369374" cy="4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 lnSpcReduction="10000"/>
          </a:bodyPr>
          <a:lstStyle/>
          <a:p>
            <a:pPr marL="571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34398A"/>
                </a:solidFill>
              </a:rPr>
              <a:t>30–100 </a:t>
            </a:r>
            <a:r>
              <a:rPr lang="en-US" sz="2000" b="1" dirty="0" err="1">
                <a:solidFill>
                  <a:srgbClr val="34398A"/>
                </a:solidFill>
              </a:rPr>
              <a:t>детей</a:t>
            </a:r>
            <a:r>
              <a:rPr lang="en-US" sz="2000" b="1" dirty="0">
                <a:solidFill>
                  <a:srgbClr val="34398A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от</a:t>
            </a:r>
            <a:r>
              <a:rPr lang="en-US" sz="2000" dirty="0">
                <a:solidFill>
                  <a:schemeClr val="accent1"/>
                </a:solidFill>
              </a:rPr>
              <a:t> 10 </a:t>
            </a:r>
            <a:r>
              <a:rPr lang="en-US" sz="2000" dirty="0" err="1">
                <a:solidFill>
                  <a:schemeClr val="accent1"/>
                </a:solidFill>
              </a:rPr>
              <a:t>до</a:t>
            </a:r>
            <a:r>
              <a:rPr lang="en-US" sz="2000" dirty="0">
                <a:solidFill>
                  <a:schemeClr val="accent1"/>
                </a:solidFill>
              </a:rPr>
              <a:t> 18 </a:t>
            </a:r>
            <a:r>
              <a:rPr lang="en-US" sz="2000" dirty="0" err="1">
                <a:solidFill>
                  <a:schemeClr val="accent1"/>
                </a:solidFill>
              </a:rPr>
              <a:t>лет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получающих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дополнительное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образование</a:t>
            </a:r>
            <a:r>
              <a:rPr lang="en-US" sz="2000" dirty="0">
                <a:solidFill>
                  <a:schemeClr val="accent1"/>
                </a:solidFill>
              </a:rPr>
              <a:t>;</a:t>
            </a:r>
            <a:endParaRPr sz="2000" dirty="0">
              <a:solidFill>
                <a:schemeClr val="accent1"/>
              </a:solidFill>
            </a:endParaRPr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34398A"/>
                </a:solidFill>
              </a:rPr>
              <a:t>10–30 </a:t>
            </a:r>
            <a:r>
              <a:rPr lang="en-US" sz="2000" b="1" dirty="0" err="1">
                <a:solidFill>
                  <a:srgbClr val="34398A"/>
                </a:solidFill>
              </a:rPr>
              <a:t>детей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задействованных</a:t>
            </a:r>
            <a:r>
              <a:rPr lang="en-US" sz="2000" dirty="0">
                <a:solidFill>
                  <a:schemeClr val="accent1"/>
                </a:solidFill>
              </a:rPr>
              <a:t> в </a:t>
            </a:r>
            <a:r>
              <a:rPr lang="en-US" sz="2000" dirty="0" err="1">
                <a:solidFill>
                  <a:schemeClr val="accent1"/>
                </a:solidFill>
              </a:rPr>
              <a:t>профессиональных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конкурсах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олимпиадах</a:t>
            </a:r>
            <a:r>
              <a:rPr lang="en-US" sz="2000" dirty="0">
                <a:solidFill>
                  <a:schemeClr val="accent1"/>
                </a:solidFill>
              </a:rPr>
              <a:t> и </a:t>
            </a:r>
            <a:r>
              <a:rPr lang="en-US" sz="2000" dirty="0" err="1">
                <a:solidFill>
                  <a:schemeClr val="accent1"/>
                </a:solidFill>
              </a:rPr>
              <a:t>хакатонах</a:t>
            </a:r>
            <a:r>
              <a:rPr lang="en-US" sz="2000" dirty="0">
                <a:solidFill>
                  <a:schemeClr val="accent1"/>
                </a:solidFill>
              </a:rPr>
              <a:t>;</a:t>
            </a:r>
            <a:endParaRPr sz="2000" dirty="0">
              <a:solidFill>
                <a:schemeClr val="accent1"/>
              </a:solidFill>
            </a:endParaRPr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34398A"/>
                </a:solidFill>
              </a:rPr>
              <a:t>3–15 </a:t>
            </a:r>
            <a:r>
              <a:rPr lang="en-US" sz="2000" b="1" dirty="0" err="1">
                <a:solidFill>
                  <a:srgbClr val="34398A"/>
                </a:solidFill>
              </a:rPr>
              <a:t>педагогов</a:t>
            </a:r>
            <a:r>
              <a:rPr lang="en-US" sz="2000" b="1" dirty="0">
                <a:solidFill>
                  <a:srgbClr val="34398A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получит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повышение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квалификации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по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компетенциям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цифрового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профиля</a:t>
            </a:r>
            <a:r>
              <a:rPr lang="en-US" sz="2000" dirty="0"/>
              <a:t>;</a:t>
            </a:r>
            <a:endParaRPr sz="2000" dirty="0"/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34398A"/>
                </a:solidFill>
              </a:rPr>
              <a:t>100–500 </a:t>
            </a:r>
            <a:r>
              <a:rPr lang="en-US" sz="2000" b="1" dirty="0" err="1">
                <a:solidFill>
                  <a:srgbClr val="34398A"/>
                </a:solidFill>
              </a:rPr>
              <a:t>участников</a:t>
            </a:r>
            <a:r>
              <a:rPr lang="en-US" sz="2000" b="1" dirty="0">
                <a:solidFill>
                  <a:srgbClr val="34398A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профориентационных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уроков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от</a:t>
            </a:r>
            <a:r>
              <a:rPr lang="en-US" sz="2000" dirty="0">
                <a:solidFill>
                  <a:schemeClr val="accent1"/>
                </a:solidFill>
              </a:rPr>
              <a:t> 10 </a:t>
            </a:r>
            <a:r>
              <a:rPr lang="en-US" sz="2000" dirty="0" err="1">
                <a:solidFill>
                  <a:schemeClr val="accent1"/>
                </a:solidFill>
              </a:rPr>
              <a:t>до</a:t>
            </a:r>
            <a:r>
              <a:rPr lang="en-US" sz="2000" dirty="0">
                <a:solidFill>
                  <a:schemeClr val="accent1"/>
                </a:solidFill>
              </a:rPr>
              <a:t> 18 </a:t>
            </a:r>
            <a:r>
              <a:rPr lang="en-US" sz="2000" dirty="0" err="1">
                <a:solidFill>
                  <a:schemeClr val="accent1"/>
                </a:solidFill>
              </a:rPr>
              <a:t>лет</a:t>
            </a:r>
            <a:r>
              <a:rPr lang="en-US" sz="2000" dirty="0">
                <a:solidFill>
                  <a:schemeClr val="accent1"/>
                </a:solidFill>
              </a:rPr>
              <a:t>;</a:t>
            </a:r>
            <a:endParaRPr sz="2000" dirty="0">
              <a:solidFill>
                <a:schemeClr val="accent1"/>
              </a:solidFill>
            </a:endParaRPr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 dirty="0" err="1">
                <a:solidFill>
                  <a:srgbClr val="34398A"/>
                </a:solidFill>
              </a:rPr>
              <a:t>Внедрение</a:t>
            </a:r>
            <a:r>
              <a:rPr lang="en-US" sz="2000" b="1" dirty="0">
                <a:solidFill>
                  <a:srgbClr val="34398A"/>
                </a:solidFill>
              </a:rPr>
              <a:t> </a:t>
            </a:r>
            <a:r>
              <a:rPr lang="en-US" sz="2000" b="1" dirty="0" err="1">
                <a:solidFill>
                  <a:srgbClr val="34398A"/>
                </a:solidFill>
              </a:rPr>
              <a:t>новых</a:t>
            </a:r>
            <a:r>
              <a:rPr lang="en-US" sz="2000" b="1" dirty="0">
                <a:solidFill>
                  <a:srgbClr val="34398A"/>
                </a:solidFill>
              </a:rPr>
              <a:t> </a:t>
            </a:r>
            <a:r>
              <a:rPr lang="en-US" sz="2000" b="1" dirty="0" err="1">
                <a:solidFill>
                  <a:srgbClr val="34398A"/>
                </a:solidFill>
              </a:rPr>
              <a:t>методик</a:t>
            </a:r>
            <a:r>
              <a:rPr lang="en-US" sz="2000" b="1" dirty="0">
                <a:solidFill>
                  <a:srgbClr val="34398A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в </a:t>
            </a:r>
            <a:r>
              <a:rPr lang="en-US" sz="2000" dirty="0" err="1">
                <a:solidFill>
                  <a:schemeClr val="accent1"/>
                </a:solidFill>
              </a:rPr>
              <a:t>общеобразовательные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программы</a:t>
            </a:r>
            <a:r>
              <a:rPr lang="en-US" sz="2000" dirty="0">
                <a:solidFill>
                  <a:schemeClr val="accent1"/>
                </a:solidFill>
              </a:rPr>
              <a:t> 	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 err="1">
                <a:solidFill>
                  <a:schemeClr val="accent1"/>
                </a:solidFill>
              </a:rPr>
              <a:t>по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дисциплинам</a:t>
            </a:r>
            <a:r>
              <a:rPr lang="en-US" sz="2000" dirty="0">
                <a:solidFill>
                  <a:schemeClr val="accent1"/>
                </a:solidFill>
              </a:rPr>
              <a:t> «</a:t>
            </a:r>
            <a:r>
              <a:rPr lang="en-US" sz="2000" dirty="0" err="1">
                <a:solidFill>
                  <a:schemeClr val="accent1"/>
                </a:solidFill>
              </a:rPr>
              <a:t>Информатика</a:t>
            </a:r>
            <a:r>
              <a:rPr lang="en-US" sz="2000" dirty="0">
                <a:solidFill>
                  <a:schemeClr val="accent1"/>
                </a:solidFill>
              </a:rPr>
              <a:t>» и «</a:t>
            </a:r>
            <a:r>
              <a:rPr lang="en-US" sz="2000" dirty="0" err="1">
                <a:solidFill>
                  <a:schemeClr val="accent1"/>
                </a:solidFill>
              </a:rPr>
              <a:t>Технология</a:t>
            </a:r>
            <a:r>
              <a:rPr lang="en-US" sz="2000" dirty="0">
                <a:solidFill>
                  <a:schemeClr val="accent1"/>
                </a:solidFill>
              </a:rPr>
              <a:t>» </a:t>
            </a:r>
            <a:r>
              <a:rPr lang="en-US" sz="2000" dirty="0" err="1">
                <a:solidFill>
                  <a:schemeClr val="accent1"/>
                </a:solidFill>
              </a:rPr>
              <a:t>на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базе</a:t>
            </a:r>
            <a:r>
              <a:rPr lang="en-US" sz="2000" dirty="0">
                <a:solidFill>
                  <a:schemeClr val="accent1"/>
                </a:solidFill>
              </a:rPr>
              <a:t> УМК Varwin;</a:t>
            </a:r>
            <a:endParaRPr sz="2000" dirty="0">
              <a:solidFill>
                <a:schemeClr val="accent1"/>
              </a:solidFill>
            </a:endParaRPr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34398A"/>
                </a:solidFill>
              </a:rPr>
              <a:t>1–10 </a:t>
            </a:r>
            <a:r>
              <a:rPr lang="en-US" sz="2000" b="1" dirty="0" err="1">
                <a:solidFill>
                  <a:srgbClr val="34398A"/>
                </a:solidFill>
              </a:rPr>
              <a:t>реализованных</a:t>
            </a:r>
            <a:r>
              <a:rPr lang="en-US" sz="2000" b="1" dirty="0">
                <a:solidFill>
                  <a:srgbClr val="34398A"/>
                </a:solidFill>
              </a:rPr>
              <a:t> </a:t>
            </a:r>
            <a:r>
              <a:rPr lang="en-US" sz="2000" b="1" dirty="0" err="1">
                <a:solidFill>
                  <a:srgbClr val="34398A"/>
                </a:solidFill>
              </a:rPr>
              <a:t>социально-значимых</a:t>
            </a:r>
            <a:r>
              <a:rPr lang="en-US" sz="2000" b="1" dirty="0">
                <a:solidFill>
                  <a:srgbClr val="34398A"/>
                </a:solidFill>
              </a:rPr>
              <a:t> </a:t>
            </a:r>
            <a:r>
              <a:rPr lang="en-US" sz="2000" b="1" dirty="0" err="1">
                <a:solidFill>
                  <a:srgbClr val="34398A"/>
                </a:solidFill>
              </a:rPr>
              <a:t>проектов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индивидуальных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или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групповых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endParaRPr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9"/>
          <p:cNvSpPr txBox="1"/>
          <p:nvPr/>
        </p:nvSpPr>
        <p:spPr>
          <a:xfrm>
            <a:off x="3244872" y="2882399"/>
            <a:ext cx="3730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Александр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Пикулев</a:t>
            </a:r>
            <a:endParaRPr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pen Sans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Руководитель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направления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Varwin Education</a:t>
            </a:r>
            <a:endParaRPr sz="14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19"/>
          <p:cNvSpPr txBox="1"/>
          <p:nvPr/>
        </p:nvSpPr>
        <p:spPr>
          <a:xfrm>
            <a:off x="3238855" y="4083406"/>
            <a:ext cx="4917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+7 (909) 999-22-96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sng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alex.p@varwin.com</a:t>
            </a:r>
            <a:r>
              <a:rPr lang="en-US" sz="1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varwin.com/ru/education</a:t>
            </a: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19" descr="Google Shape;822;p65"/>
          <p:cNvPicPr preferRelativeResize="0"/>
          <p:nvPr/>
        </p:nvPicPr>
        <p:blipFill rotWithShape="1">
          <a:blip r:embed="rId5">
            <a:alphaModFix/>
          </a:blip>
          <a:srcRect l="9427"/>
          <a:stretch/>
        </p:blipFill>
        <p:spPr>
          <a:xfrm>
            <a:off x="577208" y="2738321"/>
            <a:ext cx="2352600" cy="2597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67" name="Google Shape;867;p19"/>
          <p:cNvSpPr txBox="1">
            <a:spLocks noGrp="1"/>
          </p:cNvSpPr>
          <p:nvPr>
            <p:ph type="title" idx="4294967295"/>
          </p:nvPr>
        </p:nvSpPr>
        <p:spPr>
          <a:xfrm>
            <a:off x="577200" y="674098"/>
            <a:ext cx="11037600" cy="16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Open Sans"/>
              <a:buNone/>
            </a:pPr>
            <a:r>
              <a:rPr lang="en-US" sz="3784" dirty="0" err="1">
                <a:solidFill>
                  <a:schemeClr val="lt1"/>
                </a:solidFill>
              </a:rPr>
              <a:t>Буд</a:t>
            </a:r>
            <a:r>
              <a:rPr lang="ru-RU" sz="3784" dirty="0">
                <a:solidFill>
                  <a:schemeClr val="lt1"/>
                </a:solidFill>
              </a:rPr>
              <a:t>у </a:t>
            </a:r>
            <a:r>
              <a:rPr lang="en-US" sz="3784" dirty="0" err="1">
                <a:solidFill>
                  <a:schemeClr val="lt1"/>
                </a:solidFill>
              </a:rPr>
              <a:t>рад</a:t>
            </a:r>
            <a:r>
              <a:rPr lang="en-US" sz="3784" dirty="0">
                <a:solidFill>
                  <a:schemeClr val="lt1"/>
                </a:solidFill>
              </a:rPr>
              <a:t> </a:t>
            </a:r>
            <a:r>
              <a:rPr lang="en-US" sz="3784" dirty="0" err="1">
                <a:solidFill>
                  <a:schemeClr val="lt1"/>
                </a:solidFill>
              </a:rPr>
              <a:t>ответить</a:t>
            </a:r>
            <a:r>
              <a:rPr lang="en-US" sz="3784" dirty="0">
                <a:solidFill>
                  <a:schemeClr val="lt1"/>
                </a:solidFill>
              </a:rPr>
              <a:t> </a:t>
            </a:r>
            <a:r>
              <a:rPr lang="en-US" sz="3784" dirty="0" err="1">
                <a:solidFill>
                  <a:schemeClr val="lt1"/>
                </a:solidFill>
              </a:rPr>
              <a:t>на</a:t>
            </a:r>
            <a:r>
              <a:rPr lang="en-US" sz="3784" dirty="0">
                <a:solidFill>
                  <a:schemeClr val="lt1"/>
                </a:solidFill>
              </a:rPr>
              <a:t> </a:t>
            </a:r>
            <a:r>
              <a:rPr lang="en-US" sz="3784" dirty="0" err="1">
                <a:solidFill>
                  <a:schemeClr val="lt1"/>
                </a:solidFill>
              </a:rPr>
              <a:t>любые</a:t>
            </a:r>
            <a:r>
              <a:rPr lang="en-US" sz="3784" dirty="0">
                <a:solidFill>
                  <a:schemeClr val="lt1"/>
                </a:solidFill>
              </a:rPr>
              <a:t> </a:t>
            </a:r>
            <a:r>
              <a:rPr lang="en-US" sz="3784" dirty="0" err="1">
                <a:solidFill>
                  <a:schemeClr val="lt1"/>
                </a:solidFill>
              </a:rPr>
              <a:t>вопросы</a:t>
            </a:r>
            <a:r>
              <a:rPr lang="en-US" sz="3784" dirty="0">
                <a:solidFill>
                  <a:schemeClr val="lt1"/>
                </a:solidFill>
              </a:rPr>
              <a:t>! </a:t>
            </a:r>
            <a:endParaRPr sz="3784" dirty="0">
              <a:solidFill>
                <a:schemeClr val="lt1"/>
              </a:solidFill>
            </a:endParaRPr>
          </a:p>
        </p:txBody>
      </p:sp>
      <p:pic>
        <p:nvPicPr>
          <p:cNvPr id="9218" name="Picture 2" descr="C:\Users\sonar\OneDrive\Рабочий стол\QR V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55" y="630246"/>
            <a:ext cx="3145943" cy="681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5d77562b66_0_0"/>
          <p:cNvSpPr txBox="1">
            <a:spLocks noGrp="1"/>
          </p:cNvSpPr>
          <p:nvPr>
            <p:ph type="title" idx="4294967295"/>
          </p:nvPr>
        </p:nvSpPr>
        <p:spPr>
          <a:xfrm>
            <a:off x="538524" y="312550"/>
            <a:ext cx="7205400" cy="2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1"/>
              <a:buFont typeface="Open Sans ExtraBold"/>
              <a:buNone/>
            </a:pPr>
            <a:r>
              <a:rPr lang="en-US" sz="5601" dirty="0">
                <a:solidFill>
                  <a:srgbClr val="34398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Varwin Education</a:t>
            </a:r>
            <a:r>
              <a:rPr lang="en-US" sz="5801" dirty="0">
                <a:solidFill>
                  <a:srgbClr val="34398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n-US" sz="2201" dirty="0">
                <a:solidFill>
                  <a:srgbClr val="34398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201" dirty="0">
              <a:solidFill>
                <a:srgbClr val="34398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1"/>
              <a:buFont typeface="Open Sans ExtraBold"/>
              <a:buNone/>
            </a:pP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—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это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образовательная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среда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для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создания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000" dirty="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1"/>
              <a:buFont typeface="Open Sans ExtraBold"/>
              <a:buNone/>
            </a:pP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и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управления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интерактивными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b="1" dirty="0">
                <a:solidFill>
                  <a:srgbClr val="34398A"/>
                </a:solidFill>
              </a:rPr>
              <a:t>3D/VR-</a:t>
            </a:r>
            <a:r>
              <a:rPr lang="en-US" sz="2000" b="1" dirty="0" err="1">
                <a:solidFill>
                  <a:srgbClr val="34398A"/>
                </a:solidFill>
              </a:rPr>
              <a:t>мирами</a:t>
            </a:r>
            <a:r>
              <a:rPr lang="en-US" sz="2000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развивающая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у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детей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навыки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dirty="0" err="1">
                <a:latin typeface="Open Sans Medium"/>
                <a:ea typeface="Open Sans Medium"/>
                <a:cs typeface="Open Sans Medium"/>
                <a:sym typeface="Open Sans Medium"/>
              </a:rPr>
              <a:t>программирования</a:t>
            </a:r>
            <a:r>
              <a:rPr lang="en-US" sz="2000" dirty="0"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  <a:endParaRPr sz="2000" dirty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4" name="Google Shape;584;g15d77562b66_0_0"/>
          <p:cNvSpPr txBox="1"/>
          <p:nvPr/>
        </p:nvSpPr>
        <p:spPr>
          <a:xfrm>
            <a:off x="542926" y="3429000"/>
            <a:ext cx="747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00" tIns="60900" rIns="60900" bIns="60900" anchor="t" anchorCtr="0">
            <a:spAutoFit/>
          </a:bodyPr>
          <a:lstStyle/>
          <a:p>
            <a:pPr marL="4318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✓"/>
            </a:pPr>
            <a:r>
              <a:rPr lang="en-US" sz="1800" b="1" i="0" u="none" strike="noStrike" cap="none" dirty="0" err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Просто</a:t>
            </a:r>
            <a:r>
              <a:rPr lang="en-US" sz="18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</a:t>
            </a:r>
            <a:r>
              <a:rPr lang="en-US" sz="1800" b="0" i="0" u="none" strike="noStrike" cap="none" dirty="0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</a:t>
            </a:r>
            <a:r>
              <a:rPr lang="en-US" sz="18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Scratch;</a:t>
            </a:r>
            <a:endParaRPr sz="1800" b="0" i="0" u="none" strike="noStrike" cap="none" dirty="0">
              <a:solidFill>
                <a:srgbClr val="34398A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431800" marR="0" lvl="0" indent="-355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✓"/>
            </a:pPr>
            <a:r>
              <a:rPr lang="en-US" sz="1800" b="1" i="0" u="none" strike="noStrike" cap="none" dirty="0" err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Увлекательно</a:t>
            </a:r>
            <a:r>
              <a:rPr lang="en-US" sz="18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</a:t>
            </a:r>
            <a:r>
              <a:rPr lang="en-US" sz="1800" b="0" i="0" u="none" strike="noStrike" cap="none" dirty="0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</a:t>
            </a:r>
            <a:r>
              <a:rPr lang="en-US" sz="18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Minecraft и Roblox;</a:t>
            </a:r>
            <a:endParaRPr sz="1800" b="0" i="0" u="none" strike="noStrike" cap="none" dirty="0">
              <a:solidFill>
                <a:srgbClr val="34398A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431800" marR="0" lvl="0" indent="-355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✓"/>
            </a:pPr>
            <a:r>
              <a:rPr lang="en-US" sz="1800" b="1" i="0" u="none" strike="noStrike" cap="none" dirty="0" err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Полезно</a:t>
            </a:r>
            <a:r>
              <a:rPr lang="en-US" sz="18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</a:t>
            </a:r>
            <a:r>
              <a:rPr lang="en-US" sz="1800" b="0" i="0" u="none" strike="noStrike" cap="none" dirty="0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</a:t>
            </a:r>
            <a:r>
              <a:rPr lang="en-US" sz="18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1800" b="0" i="0" u="none" strike="noStrike" cap="none" dirty="0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курсы</a:t>
            </a:r>
            <a:r>
              <a:rPr lang="en-US" sz="18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1800" b="0" i="0" u="none" strike="noStrike" cap="none" dirty="0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</a:t>
            </a:r>
            <a:r>
              <a:rPr lang="en-US" sz="18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VR-</a:t>
            </a:r>
            <a:r>
              <a:rPr lang="en-US" sz="1800" b="0" i="0" u="none" strike="noStrike" cap="none" dirty="0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программированию</a:t>
            </a:r>
            <a:r>
              <a:rPr lang="en-US" sz="18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  <a:endParaRPr sz="1800" b="0" i="0" u="none" strike="noStrike" cap="none" dirty="0">
              <a:solidFill>
                <a:srgbClr val="34398A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85" name="Google Shape;585;g15d77562b66_0_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1975" y="0"/>
            <a:ext cx="4275202" cy="449959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5d77562b66_0_0"/>
          <p:cNvSpPr txBox="1"/>
          <p:nvPr/>
        </p:nvSpPr>
        <p:spPr>
          <a:xfrm>
            <a:off x="538524" y="5894753"/>
            <a:ext cx="903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Первый</a:t>
            </a:r>
            <a:r>
              <a:rPr lang="en-US" sz="20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b="0" i="0" u="none" strike="noStrike" cap="none" dirty="0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шаг</a:t>
            </a:r>
            <a:r>
              <a:rPr lang="en-US" sz="20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к </a:t>
            </a:r>
            <a:r>
              <a:rPr lang="en-US" sz="2000" b="0" i="0" u="none" strike="noStrike" cap="none" dirty="0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профессии</a:t>
            </a:r>
            <a:r>
              <a:rPr lang="en-US" sz="20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-US" sz="2000" b="1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3D/</a:t>
            </a:r>
            <a:r>
              <a:rPr lang="en-US" sz="20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VR-</a:t>
            </a:r>
            <a:r>
              <a:rPr lang="en-US" sz="2000" b="1" i="0" u="none" strike="noStrike" cap="none" dirty="0" err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разработчик</a:t>
            </a:r>
            <a:r>
              <a:rPr lang="en-US" sz="2000" b="0" i="0" u="none" strike="noStrike" cap="none" dirty="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  <a:endParaRPr sz="2000" b="0" i="0" u="none" strike="noStrike" cap="none" dirty="0">
              <a:solidFill>
                <a:srgbClr val="34398A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87" name="Google Shape;587;g15d77562b6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975" y="3873875"/>
            <a:ext cx="4275200" cy="298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439863" y="522288"/>
            <a:ext cx="10752137" cy="1325562"/>
          </a:xfrm>
        </p:spPr>
        <p:txBody>
          <a:bodyPr/>
          <a:lstStyle/>
          <a:p>
            <a:r>
              <a:rPr lang="ru-RU" dirty="0"/>
              <a:t>1 Видео: как работает </a:t>
            </a:r>
            <a:r>
              <a:rPr lang="en-US" dirty="0" err="1"/>
              <a:t>Varwin</a:t>
            </a:r>
            <a:endParaRPr lang="ru-RU" dirty="0"/>
          </a:p>
        </p:txBody>
      </p:sp>
      <p:pic>
        <p:nvPicPr>
          <p:cNvPr id="3" name="1. Как работает Varwin">
            <a:hlinkClick r:id="" action="ppaction://media"/>
            <a:extLst>
              <a:ext uri="{FF2B5EF4-FFF2-40B4-BE49-F238E27FC236}">
                <a16:creationId xmlns:a16="http://schemas.microsoft.com/office/drawing/2014/main" id="{AFC2203D-4798-E47F-210D-3521D8E590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5ad335982a_0_0"/>
          <p:cNvSpPr txBox="1">
            <a:spLocks noGrp="1"/>
          </p:cNvSpPr>
          <p:nvPr>
            <p:ph type="title"/>
          </p:nvPr>
        </p:nvSpPr>
        <p:spPr>
          <a:xfrm>
            <a:off x="692725" y="465333"/>
            <a:ext cx="11037600" cy="13257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 err="1"/>
              <a:t>Varwin</a:t>
            </a:r>
            <a:r>
              <a:rPr lang="en-US" sz="3800" b="1" dirty="0"/>
              <a:t> Education </a:t>
            </a:r>
            <a:r>
              <a:rPr lang="en-US" sz="3800" b="1" dirty="0" err="1"/>
              <a:t>работает</a:t>
            </a:r>
            <a:r>
              <a:rPr lang="en-US" sz="3800" b="1" dirty="0"/>
              <a:t> </a:t>
            </a:r>
            <a:r>
              <a:rPr lang="en-US" sz="3800" b="1" dirty="0" err="1"/>
              <a:t>в</a:t>
            </a:r>
            <a:r>
              <a:rPr lang="en-US" sz="3800" b="1" dirty="0"/>
              <a:t> </a:t>
            </a:r>
            <a:r>
              <a:rPr lang="ru-RU" sz="3800" b="1" dirty="0"/>
              <a:t>трех режимах</a:t>
            </a:r>
            <a:endParaRPr sz="3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DA0060-F164-8ACB-2ECC-998F3F294832}"/>
              </a:ext>
            </a:extLst>
          </p:cNvPr>
          <p:cNvSpPr txBox="1"/>
          <p:nvPr/>
        </p:nvSpPr>
        <p:spPr>
          <a:xfrm>
            <a:off x="1002082" y="4709786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3D</a:t>
            </a:r>
            <a:r>
              <a:rPr lang="ru-RU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(трехмерное пространство)</a:t>
            </a:r>
            <a:endParaRPr lang="en-GB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7A3E5-0F3D-5BC5-175C-A9D67EF9405A}"/>
              </a:ext>
            </a:extLst>
          </p:cNvPr>
          <p:cNvSpPr txBox="1"/>
          <p:nvPr/>
        </p:nvSpPr>
        <p:spPr>
          <a:xfrm>
            <a:off x="4584451" y="4709784"/>
            <a:ext cx="2988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</a:t>
            </a:r>
            <a:r>
              <a:rPr lang="ru-RU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(виртуальная реальность</a:t>
            </a:r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reality</a:t>
            </a:r>
            <a:r>
              <a:rPr lang="ru-RU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GB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8036E-B53B-A8F3-5189-D52EECB81AB6}"/>
              </a:ext>
            </a:extLst>
          </p:cNvPr>
          <p:cNvSpPr txBox="1"/>
          <p:nvPr/>
        </p:nvSpPr>
        <p:spPr>
          <a:xfrm>
            <a:off x="8121449" y="4709784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XR </a:t>
            </a:r>
            <a:r>
              <a:rPr lang="ru-RU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(расширенная реальность, </a:t>
            </a:r>
            <a:endParaRPr lang="en-US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extended reality</a:t>
            </a:r>
            <a:r>
              <a:rPr lang="ru-RU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GB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56F054-FFB4-566E-5E05-08AF464C3C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1145" y="2329188"/>
            <a:ext cx="3300723" cy="2199623"/>
          </a:xfrm>
          <a:prstGeom prst="roundRect">
            <a:avLst>
              <a:gd name="adj" fmla="val 9833"/>
            </a:avLst>
          </a:prstGeom>
        </p:spPr>
      </p:pic>
      <p:pic>
        <p:nvPicPr>
          <p:cNvPr id="8" name="Рисунок 7" descr="Изображение выглядит как в помещении, компьютерный монитор, Персональный компьютер, Компьютерная клавиатура&#10;&#10;Автоматически созданное описание">
            <a:extLst>
              <a:ext uri="{FF2B5EF4-FFF2-40B4-BE49-F238E27FC236}">
                <a16:creationId xmlns:a16="http://schemas.microsoft.com/office/drawing/2014/main" id="{4E7EAA63-2642-9370-477C-B5F74655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247" y="2329188"/>
            <a:ext cx="3305856" cy="2201752"/>
          </a:xfrm>
          <a:prstGeom prst="roundRect">
            <a:avLst>
              <a:gd name="adj" fmla="val 9833"/>
            </a:avLst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61484B-1563-3F53-E2E3-33219B7339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48" b="14724"/>
          <a:stretch/>
        </p:blipFill>
        <p:spPr>
          <a:xfrm>
            <a:off x="7938482" y="2329188"/>
            <a:ext cx="3383108" cy="2201752"/>
          </a:xfrm>
          <a:prstGeom prst="roundRect">
            <a:avLst>
              <a:gd name="adj" fmla="val 9833"/>
            </a:avLst>
          </a:prstGeom>
        </p:spPr>
      </p:pic>
    </p:spTree>
    <p:extLst>
      <p:ext uri="{BB962C8B-B14F-4D97-AF65-F5344CB8AC3E}">
        <p14:creationId xmlns:p14="http://schemas.microsoft.com/office/powerpoint/2010/main" val="189994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871" y="2165800"/>
            <a:ext cx="4666200" cy="1385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63500" dist="33020" dir="3180000" rotWithShape="0">
              <a:srgbClr val="000000">
                <a:alpha val="29411"/>
              </a:srgbClr>
            </a:outerShdw>
          </a:effectLst>
        </p:spPr>
      </p:pic>
      <p:sp>
        <p:nvSpPr>
          <p:cNvPr id="635" name="Google Shape;635;p5"/>
          <p:cNvSpPr/>
          <p:nvPr/>
        </p:nvSpPr>
        <p:spPr>
          <a:xfrm>
            <a:off x="1374925" y="2003125"/>
            <a:ext cx="3941400" cy="1725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5"/>
          <p:cNvSpPr txBox="1"/>
          <p:nvPr/>
        </p:nvSpPr>
        <p:spPr>
          <a:xfrm>
            <a:off x="1468525" y="2085100"/>
            <a:ext cx="37731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1" i="0" u="none" strike="noStrike" cap="none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ПО Varwin Education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входит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в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Единый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реестр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российских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программ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электронных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вычислительных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машин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и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баз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данных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00" b="1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Правообладатель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 ООО «3Д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Инновации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». </a:t>
            </a:r>
            <a:endParaRPr sz="14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Номер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записи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реестра</a:t>
            </a:r>
            <a:r>
              <a:rPr lang="en-US" sz="14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 11512.</a:t>
            </a:r>
            <a:endParaRPr sz="1400" b="0" i="0" u="none" strike="noStrike" cap="none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5"/>
          <p:cNvSpPr txBox="1">
            <a:spLocks noGrp="1"/>
          </p:cNvSpPr>
          <p:nvPr>
            <p:ph type="title"/>
          </p:nvPr>
        </p:nvSpPr>
        <p:spPr>
          <a:xfrm>
            <a:off x="692723" y="527550"/>
            <a:ext cx="1103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800" b="1" dirty="0"/>
              <a:t>Varwin Education — </a:t>
            </a:r>
            <a:r>
              <a:rPr lang="en-US" sz="3800" b="1" dirty="0" err="1"/>
              <a:t>российское</a:t>
            </a:r>
            <a:r>
              <a:rPr lang="en-US" sz="3800" b="1" dirty="0"/>
              <a:t> ПО</a:t>
            </a:r>
            <a:endParaRPr sz="3800" b="1" dirty="0"/>
          </a:p>
        </p:txBody>
      </p:sp>
      <p:grpSp>
        <p:nvGrpSpPr>
          <p:cNvPr id="638" name="Google Shape;638;p5"/>
          <p:cNvGrpSpPr/>
          <p:nvPr/>
        </p:nvGrpSpPr>
        <p:grpSpPr>
          <a:xfrm>
            <a:off x="3086375" y="4349550"/>
            <a:ext cx="5851250" cy="898800"/>
            <a:chOff x="2798150" y="4349550"/>
            <a:chExt cx="5851250" cy="898800"/>
          </a:xfrm>
        </p:grpSpPr>
        <p:pic>
          <p:nvPicPr>
            <p:cNvPr id="639" name="Google Shape;639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98150" y="4349550"/>
              <a:ext cx="1257600" cy="898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640" name="Google Shape;640;p5"/>
            <p:cNvSpPr txBox="1"/>
            <p:nvPr/>
          </p:nvSpPr>
          <p:spPr>
            <a:xfrm>
              <a:off x="4194100" y="4645050"/>
              <a:ext cx="445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Varwin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400" b="0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является резидентом Фонда «Сколково».</a:t>
              </a:r>
              <a:endPara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6AC90E-E8E1-61EB-CC58-2911E9077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6" b="12150"/>
          <a:stretch/>
        </p:blipFill>
        <p:spPr>
          <a:xfrm>
            <a:off x="1" y="-1"/>
            <a:ext cx="12191998" cy="6858001"/>
          </a:xfrm>
          <a:prstGeom prst="rect">
            <a:avLst/>
          </a:prstGeom>
        </p:spPr>
      </p:pic>
      <p:sp>
        <p:nvSpPr>
          <p:cNvPr id="1668" name="Google Shape;1668;p1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669" name="Google Shape;1669;p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41000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0" name="Google Shape;1670;p1"/>
          <p:cNvSpPr txBox="1">
            <a:spLocks noGrp="1"/>
          </p:cNvSpPr>
          <p:nvPr>
            <p:ph type="title"/>
          </p:nvPr>
        </p:nvSpPr>
        <p:spPr>
          <a:xfrm>
            <a:off x="714008" y="3624243"/>
            <a:ext cx="1028082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pen Sans"/>
              <a:buNone/>
            </a:pPr>
            <a:r>
              <a:rPr lang="en-US" sz="4000" dirty="0" err="1">
                <a:latin typeface="Open Sans Medium"/>
                <a:ea typeface="Open Sans Medium"/>
                <a:cs typeface="Open Sans Medium"/>
                <a:sym typeface="Open Sans Medium"/>
              </a:rPr>
              <a:t>Применение</a:t>
            </a:r>
            <a:r>
              <a:rPr lang="en-US" sz="4000" dirty="0">
                <a:latin typeface="Open Sans Medium"/>
                <a:ea typeface="Open Sans Medium"/>
                <a:cs typeface="Open Sans Medium"/>
                <a:sym typeface="Open Sans Medium"/>
              </a:rPr>
              <a:t> Varwin Education </a:t>
            </a:r>
            <a:br>
              <a:rPr lang="en-US" sz="4000" dirty="0"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en-US" sz="4000" dirty="0">
                <a:latin typeface="Open Sans Medium"/>
                <a:ea typeface="Open Sans Medium"/>
                <a:cs typeface="Open Sans Medium"/>
                <a:sym typeface="Open Sans Medium"/>
              </a:rPr>
              <a:t>в </a:t>
            </a:r>
            <a:r>
              <a:rPr lang="en-US" sz="4000" dirty="0" err="1">
                <a:latin typeface="Open Sans Medium"/>
                <a:ea typeface="Open Sans Medium"/>
                <a:cs typeface="Open Sans Medium"/>
                <a:sym typeface="Open Sans Medium"/>
              </a:rPr>
              <a:t>образовательно</a:t>
            </a:r>
            <a:r>
              <a:rPr lang="ru-RU" sz="4000" dirty="0">
                <a:latin typeface="Open Sans Medium"/>
                <a:ea typeface="Open Sans Medium"/>
                <a:cs typeface="Open Sans Medium"/>
                <a:sym typeface="Open Sans Medium"/>
              </a:rPr>
              <a:t>м</a:t>
            </a:r>
            <a:r>
              <a:rPr lang="en-US" sz="4000" dirty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ru-RU" sz="4000" dirty="0">
                <a:latin typeface="Open Sans Medium"/>
                <a:ea typeface="Open Sans Medium"/>
                <a:cs typeface="Open Sans Medium"/>
                <a:sym typeface="Open Sans Medium"/>
              </a:rPr>
              <a:t>процессе</a:t>
            </a:r>
            <a:endParaRPr sz="3800" dirty="0"/>
          </a:p>
        </p:txBody>
      </p:sp>
      <p:pic>
        <p:nvPicPr>
          <p:cNvPr id="1671" name="Google Shape;1671;p1" descr="Google Shape;16;p2"/>
          <p:cNvPicPr preferRelativeResize="0"/>
          <p:nvPr/>
        </p:nvPicPr>
        <p:blipFill rotWithShape="1">
          <a:blip r:embed="rId4">
            <a:alphaModFix/>
          </a:blip>
          <a:srcRect t="1267" b="1266"/>
          <a:stretch/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56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"/>
          <p:cNvSpPr txBox="1">
            <a:spLocks noGrp="1"/>
          </p:cNvSpPr>
          <p:nvPr>
            <p:ph type="body" idx="1"/>
          </p:nvPr>
        </p:nvSpPr>
        <p:spPr>
          <a:xfrm>
            <a:off x="5651424" y="3600878"/>
            <a:ext cx="5575375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600" dirty="0" err="1">
                <a:solidFill>
                  <a:schemeClr val="accent1"/>
                </a:solidFill>
              </a:rPr>
              <a:t>Государственные</a:t>
            </a:r>
            <a:r>
              <a:rPr lang="en-US" sz="1600" dirty="0">
                <a:solidFill>
                  <a:schemeClr val="accent1"/>
                </a:solidFill>
              </a:rPr>
              <a:t> и </a:t>
            </a:r>
            <a:r>
              <a:rPr lang="en-US" sz="1600" dirty="0" err="1">
                <a:solidFill>
                  <a:schemeClr val="accent1"/>
                </a:solidFill>
              </a:rPr>
              <a:t>частные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общеобразовательные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школы</a:t>
            </a:r>
            <a:r>
              <a:rPr lang="ru-RU" sz="1600" dirty="0">
                <a:solidFill>
                  <a:schemeClr val="accent1"/>
                </a:solidFill>
              </a:rPr>
              <a:t>;</a:t>
            </a:r>
          </a:p>
          <a:p>
            <a:pPr indent="-323850">
              <a:lnSpc>
                <a:spcPct val="115000"/>
              </a:lnSpc>
              <a:buSzPts val="1500"/>
              <a:buFont typeface="Open Sans"/>
              <a:buChar char="●"/>
            </a:pPr>
            <a:r>
              <a:rPr lang="ru-RU" sz="1600" dirty="0">
                <a:solidFill>
                  <a:schemeClr val="accent1"/>
                </a:solidFill>
              </a:rPr>
              <a:t>Точки роста;</a:t>
            </a:r>
          </a:p>
          <a:p>
            <a:pPr indent="-323850">
              <a:lnSpc>
                <a:spcPct val="115000"/>
              </a:lnSpc>
              <a:buSzPts val="1500"/>
              <a:buFont typeface="Open Sans"/>
              <a:buChar char="●"/>
            </a:pPr>
            <a:r>
              <a:rPr lang="ru-RU" sz="1600" dirty="0" err="1">
                <a:solidFill>
                  <a:schemeClr val="accent1"/>
                </a:solidFill>
              </a:rPr>
              <a:t>Кванториумы</a:t>
            </a:r>
            <a:r>
              <a:rPr lang="ru-RU" sz="1600" dirty="0">
                <a:solidFill>
                  <a:schemeClr val="accent1"/>
                </a:solidFill>
              </a:rPr>
              <a:t> и </a:t>
            </a:r>
            <a:r>
              <a:rPr lang="en-US" sz="1600" dirty="0">
                <a:solidFill>
                  <a:schemeClr val="accent1"/>
                </a:solidFill>
              </a:rPr>
              <a:t>IT-</a:t>
            </a:r>
            <a:r>
              <a:rPr lang="ru-RU" sz="1600" dirty="0">
                <a:solidFill>
                  <a:schemeClr val="accent1"/>
                </a:solidFill>
              </a:rPr>
              <a:t>Кубы;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ru-RU" sz="1600" dirty="0">
                <a:solidFill>
                  <a:schemeClr val="accent1"/>
                </a:solidFill>
              </a:rPr>
              <a:t>Центры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ru-RU" sz="1600" dirty="0">
                <a:solidFill>
                  <a:schemeClr val="accent1"/>
                </a:solidFill>
              </a:rPr>
              <a:t>дополнительного образования для детей;</a:t>
            </a:r>
            <a:endParaRPr sz="1600" dirty="0">
              <a:solidFill>
                <a:schemeClr val="accen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US" sz="1600" dirty="0" err="1">
                <a:solidFill>
                  <a:schemeClr val="accent1"/>
                </a:solidFill>
              </a:rPr>
              <a:t>Библиотеки</a:t>
            </a:r>
            <a:r>
              <a:rPr lang="ru-RU" sz="1600" dirty="0">
                <a:solidFill>
                  <a:schemeClr val="accent1"/>
                </a:solidFill>
              </a:rPr>
              <a:t> и музеи и др.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662" name="Google Shape;662;p4"/>
          <p:cNvSpPr txBox="1">
            <a:spLocks noGrp="1"/>
          </p:cNvSpPr>
          <p:nvPr>
            <p:ph type="title"/>
          </p:nvPr>
        </p:nvSpPr>
        <p:spPr>
          <a:xfrm>
            <a:off x="692723" y="517525"/>
            <a:ext cx="1103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 sz="3800" b="1" dirty="0" err="1"/>
              <a:t>Общее</a:t>
            </a:r>
            <a:r>
              <a:rPr lang="en-US" sz="3800" b="1" dirty="0"/>
              <a:t> и </a:t>
            </a:r>
            <a:r>
              <a:rPr lang="en-US" sz="3800" b="1" dirty="0" err="1"/>
              <a:t>дополнительное</a:t>
            </a:r>
            <a:r>
              <a:rPr lang="en-US" sz="3800" b="1" dirty="0"/>
              <a:t> </a:t>
            </a:r>
            <a:r>
              <a:rPr lang="en-US" sz="3800" b="1" dirty="0" err="1"/>
              <a:t>образование</a:t>
            </a:r>
            <a:r>
              <a:rPr lang="en-US" sz="3800" b="1" dirty="0"/>
              <a:t> </a:t>
            </a:r>
            <a:endParaRPr sz="38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 sz="3800" b="1" dirty="0" err="1"/>
              <a:t>для</a:t>
            </a:r>
            <a:r>
              <a:rPr lang="en-US" sz="3800" b="1" dirty="0"/>
              <a:t> </a:t>
            </a:r>
            <a:r>
              <a:rPr lang="en-US" sz="3800" b="1" dirty="0" err="1"/>
              <a:t>школьников</a:t>
            </a:r>
            <a:endParaRPr sz="3800" b="1" dirty="0"/>
          </a:p>
        </p:txBody>
      </p:sp>
      <p:sp>
        <p:nvSpPr>
          <p:cNvPr id="663" name="Google Shape;663;p4"/>
          <p:cNvSpPr txBox="1"/>
          <p:nvPr/>
        </p:nvSpPr>
        <p:spPr>
          <a:xfrm>
            <a:off x="5375920" y="1916832"/>
            <a:ext cx="60788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5464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В </a:t>
            </a:r>
            <a:r>
              <a:rPr lang="en-US" sz="20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настоящий</a:t>
            </a:r>
            <a:r>
              <a:rPr lang="en-US" sz="20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момент</a:t>
            </a:r>
            <a:r>
              <a:rPr lang="en-US" sz="20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Varwin Education </a:t>
            </a:r>
            <a:r>
              <a:rPr lang="en-US" sz="20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применяется</a:t>
            </a:r>
            <a:r>
              <a:rPr lang="en-US" sz="20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в </a:t>
            </a:r>
            <a:r>
              <a:rPr lang="en-US" sz="20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образовательной</a:t>
            </a:r>
            <a:r>
              <a:rPr lang="en-US" sz="20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деятельности</a:t>
            </a:r>
            <a:r>
              <a:rPr lang="en-US" sz="20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следующих</a:t>
            </a:r>
            <a:r>
              <a:rPr lang="en-US" sz="20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типов</a:t>
            </a:r>
            <a:r>
              <a:rPr lang="en-US" sz="20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dirty="0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организаций</a:t>
            </a:r>
            <a:r>
              <a:rPr lang="en-US" sz="20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69"/>
          <p:cNvSpPr txBox="1">
            <a:spLocks noGrp="1"/>
          </p:cNvSpPr>
          <p:nvPr>
            <p:ph type="title" idx="4294967295"/>
          </p:nvPr>
        </p:nvSpPr>
        <p:spPr>
          <a:xfrm>
            <a:off x="658019" y="517660"/>
            <a:ext cx="108759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00" b="1" dirty="0" err="1">
                <a:latin typeface="Open Sans"/>
                <a:ea typeface="Open Sans"/>
                <a:cs typeface="Open Sans"/>
                <a:sym typeface="Open Sans"/>
              </a:rPr>
              <a:t>Готовый</a:t>
            </a:r>
            <a:r>
              <a:rPr lang="en-US" sz="38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00" b="1" dirty="0" err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r>
              <a:rPr lang="en-US" sz="38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00" b="1" dirty="0" err="1">
                <a:latin typeface="Open Sans"/>
                <a:ea typeface="Open Sans"/>
                <a:cs typeface="Open Sans"/>
                <a:sym typeface="Open Sans"/>
              </a:rPr>
              <a:t>внедрения</a:t>
            </a:r>
            <a:r>
              <a:rPr lang="en-US" sz="38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ru-RU" sz="3800" b="1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800" b="1" dirty="0" err="1">
                <a:latin typeface="Open Sans"/>
                <a:ea typeface="Open Sans"/>
                <a:cs typeface="Open Sans"/>
                <a:sym typeface="Open Sans"/>
              </a:rPr>
              <a:t>учебно-методический</a:t>
            </a:r>
            <a:r>
              <a:rPr lang="en-US" sz="38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00" b="1" dirty="0" err="1">
                <a:latin typeface="Open Sans"/>
                <a:ea typeface="Open Sans"/>
                <a:cs typeface="Open Sans"/>
                <a:sym typeface="Open Sans"/>
              </a:rPr>
              <a:t>комплекс</a:t>
            </a:r>
            <a:endParaRPr sz="3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1" name="Google Shape;1511;p69"/>
          <p:cNvSpPr txBox="1"/>
          <p:nvPr/>
        </p:nvSpPr>
        <p:spPr>
          <a:xfrm>
            <a:off x="1002653" y="2143093"/>
            <a:ext cx="6637995" cy="95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00000"/>
            </a:pPr>
            <a:r>
              <a:rPr lang="ru-RU" sz="1500" b="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УМК </a:t>
            </a:r>
            <a:r>
              <a:rPr lang="ru-RU" sz="15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занял 5 место во всероссийском конкурсе методических материалов </a:t>
            </a:r>
            <a:r>
              <a:rPr lang="ru-RU" sz="1500" b="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технической направленности среди 500 участников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E66BEC-CC81-215B-FECE-9DF6BFFA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421" y="1988687"/>
            <a:ext cx="2904481" cy="419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511;p69">
            <a:extLst>
              <a:ext uri="{FF2B5EF4-FFF2-40B4-BE49-F238E27FC236}">
                <a16:creationId xmlns:a16="http://schemas.microsoft.com/office/drawing/2014/main" id="{64315C20-92B3-394E-4E20-E8DCF15930DE}"/>
              </a:ext>
            </a:extLst>
          </p:cNvPr>
          <p:cNvSpPr txBox="1"/>
          <p:nvPr/>
        </p:nvSpPr>
        <p:spPr>
          <a:xfrm>
            <a:off x="979955" y="2955456"/>
            <a:ext cx="6414259" cy="83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00000"/>
            </a:pPr>
            <a:r>
              <a:rPr lang="ru-RU" sz="1500" b="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На базе УМК реализовано </a:t>
            </a:r>
            <a:r>
              <a:rPr lang="ru-RU" sz="15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более 20 успешных апробаций</a:t>
            </a:r>
            <a:r>
              <a:rPr lang="ru-RU" sz="1500" b="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 в рамках образовательного процесса</a:t>
            </a:r>
          </a:p>
        </p:txBody>
      </p:sp>
      <p:sp>
        <p:nvSpPr>
          <p:cNvPr id="6" name="Google Shape;1511;p69">
            <a:extLst>
              <a:ext uri="{FF2B5EF4-FFF2-40B4-BE49-F238E27FC236}">
                <a16:creationId xmlns:a16="http://schemas.microsoft.com/office/drawing/2014/main" id="{BCC05A39-B9A6-EF17-45EE-2F5019676E9E}"/>
              </a:ext>
            </a:extLst>
          </p:cNvPr>
          <p:cNvSpPr txBox="1"/>
          <p:nvPr/>
        </p:nvSpPr>
        <p:spPr>
          <a:xfrm>
            <a:off x="1002653" y="3772064"/>
            <a:ext cx="6414259" cy="92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00000"/>
            </a:pPr>
            <a:r>
              <a:rPr lang="ru-RU" sz="1500" b="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Более </a:t>
            </a:r>
            <a:r>
              <a:rPr lang="ru-RU" sz="1500" b="1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50 образовательных организаций </a:t>
            </a:r>
            <a:r>
              <a:rPr lang="ru-RU" sz="1500" b="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открыли полноценные образовательные программы на базе УМК</a:t>
            </a:r>
          </a:p>
        </p:txBody>
      </p:sp>
      <p:sp>
        <p:nvSpPr>
          <p:cNvPr id="8" name="Google Shape;601;p3">
            <a:extLst>
              <a:ext uri="{FF2B5EF4-FFF2-40B4-BE49-F238E27FC236}">
                <a16:creationId xmlns:a16="http://schemas.microsoft.com/office/drawing/2014/main" id="{A75BF551-234B-8FA7-4017-AF5D5270D9E8}"/>
              </a:ext>
            </a:extLst>
          </p:cNvPr>
          <p:cNvSpPr/>
          <p:nvPr/>
        </p:nvSpPr>
        <p:spPr>
          <a:xfrm>
            <a:off x="731184" y="2267257"/>
            <a:ext cx="205913" cy="20591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01;p3">
            <a:extLst>
              <a:ext uri="{FF2B5EF4-FFF2-40B4-BE49-F238E27FC236}">
                <a16:creationId xmlns:a16="http://schemas.microsoft.com/office/drawing/2014/main" id="{FD1525C1-F6E5-481E-92ED-48CCC7422067}"/>
              </a:ext>
            </a:extLst>
          </p:cNvPr>
          <p:cNvSpPr/>
          <p:nvPr/>
        </p:nvSpPr>
        <p:spPr>
          <a:xfrm>
            <a:off x="731184" y="3115031"/>
            <a:ext cx="205913" cy="20591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1;p3">
            <a:extLst>
              <a:ext uri="{FF2B5EF4-FFF2-40B4-BE49-F238E27FC236}">
                <a16:creationId xmlns:a16="http://schemas.microsoft.com/office/drawing/2014/main" id="{02508BFA-CF2E-4554-0753-DA75DA224890}"/>
              </a:ext>
            </a:extLst>
          </p:cNvPr>
          <p:cNvSpPr/>
          <p:nvPr/>
        </p:nvSpPr>
        <p:spPr>
          <a:xfrm>
            <a:off x="731185" y="3893912"/>
            <a:ext cx="205913" cy="20591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11;p69">
            <a:extLst>
              <a:ext uri="{FF2B5EF4-FFF2-40B4-BE49-F238E27FC236}">
                <a16:creationId xmlns:a16="http://schemas.microsoft.com/office/drawing/2014/main" id="{9F705DA7-1DE9-C263-2CAA-83B80713ABDD}"/>
              </a:ext>
            </a:extLst>
          </p:cNvPr>
          <p:cNvSpPr txBox="1"/>
          <p:nvPr/>
        </p:nvSpPr>
        <p:spPr>
          <a:xfrm>
            <a:off x="796740" y="4478793"/>
            <a:ext cx="7183183" cy="198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114300" marR="0" lvl="0" algn="l" rtl="0">
              <a:lnSpc>
                <a:spcPct val="124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00000"/>
            </a:pPr>
            <a:r>
              <a:rPr lang="ru-RU" sz="1600" b="1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Варианты внедрения УМК </a:t>
            </a:r>
            <a:r>
              <a:rPr lang="en-US" sz="1600" b="1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Varwin Education</a:t>
            </a:r>
            <a:r>
              <a:rPr lang="ru-RU" sz="1600" b="1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 b="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Общеобразовательные программы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Внеурочная деятельность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 b="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Проектная деятельность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Дополнительное образование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 b="0" i="0" u="none" strike="noStrike" cap="none" dirty="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Профориентационные мероприятия</a:t>
            </a:r>
          </a:p>
        </p:txBody>
      </p:sp>
    </p:spTree>
    <p:extLst>
      <p:ext uri="{BB962C8B-B14F-4D97-AF65-F5344CB8AC3E}">
        <p14:creationId xmlns:p14="http://schemas.microsoft.com/office/powerpoint/2010/main" val="2965818114"/>
      </p:ext>
    </p:extLst>
  </p:cSld>
  <p:clrMapOvr>
    <a:masterClrMapping/>
  </p:clrMapOvr>
</p:sld>
</file>

<file path=ppt/theme/theme1.xml><?xml version="1.0" encoding="utf-8"?>
<a:theme xmlns:a="http://schemas.openxmlformats.org/drawingml/2006/main" name="Education">
  <a:themeElements>
    <a:clrScheme name="Educ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398A"/>
      </a:accent1>
      <a:accent2>
        <a:srgbClr val="44C0F0"/>
      </a:accent2>
      <a:accent3>
        <a:srgbClr val="2D3160"/>
      </a:accent3>
      <a:accent4>
        <a:srgbClr val="7839C8"/>
      </a:accent4>
      <a:accent5>
        <a:srgbClr val="F1F1F7"/>
      </a:accent5>
      <a:accent6>
        <a:srgbClr val="C226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ducation">
  <a:themeElements>
    <a:clrScheme name="Educ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398A"/>
      </a:accent1>
      <a:accent2>
        <a:srgbClr val="44C0F0"/>
      </a:accent2>
      <a:accent3>
        <a:srgbClr val="2D3160"/>
      </a:accent3>
      <a:accent4>
        <a:srgbClr val="7839C8"/>
      </a:accent4>
      <a:accent5>
        <a:srgbClr val="F1F1F7"/>
      </a:accent5>
      <a:accent6>
        <a:srgbClr val="C226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5983</TotalTime>
  <Words>1781</Words>
  <Application>Microsoft Office PowerPoint</Application>
  <PresentationFormat>Широкоэкранный</PresentationFormat>
  <Paragraphs>255</Paragraphs>
  <Slides>27</Slides>
  <Notes>23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Open Sans</vt:lpstr>
      <vt:lpstr>Wingdings</vt:lpstr>
      <vt:lpstr>Open Sans Medium</vt:lpstr>
      <vt:lpstr>Open Sans SemiBold</vt:lpstr>
      <vt:lpstr>Open Sans Light</vt:lpstr>
      <vt:lpstr>Arial</vt:lpstr>
      <vt:lpstr>Helvetica Neue</vt:lpstr>
      <vt:lpstr>Open Sans ExtraBold</vt:lpstr>
      <vt:lpstr>Education</vt:lpstr>
      <vt:lpstr>От обучения и хакатонов к реальной практике:</vt:lpstr>
      <vt:lpstr>Varwin Education — лидер VR  для образования в России</vt:lpstr>
      <vt:lpstr>Varwin Education   — это образовательная среда для создания  и управления интерактивными 3D/VR-мирами, развивающая у детей навыки программирования.</vt:lpstr>
      <vt:lpstr>1 Видео: как работает Varwin</vt:lpstr>
      <vt:lpstr>Varwin Education работает в трех режимах</vt:lpstr>
      <vt:lpstr>Varwin Education — российское ПО</vt:lpstr>
      <vt:lpstr>Применение Varwin Education  в образовательном процессе</vt:lpstr>
      <vt:lpstr>Общее и дополнительное образование  для школьников</vt:lpstr>
      <vt:lpstr>Готовый для внедрения  учебно-методический комплекс</vt:lpstr>
      <vt:lpstr>Достижения педагогов</vt:lpstr>
      <vt:lpstr>Образовательная траектория </vt:lpstr>
      <vt:lpstr>Образовательные программы IT-кубы</vt:lpstr>
      <vt:lpstr>Образовательные программы IT-кубы</vt:lpstr>
      <vt:lpstr>Хакатоны и конкурсы профессионального мастерства</vt:lpstr>
      <vt:lpstr>Varwin Education – лидер сферы  НТО Junior</vt:lpstr>
      <vt:lpstr>Хакатоны и конкурсы по 3D/VR на Varwin Education</vt:lpstr>
      <vt:lpstr>Презентация PowerPoint</vt:lpstr>
      <vt:lpstr>VR-экскурсия по планетарию</vt:lpstr>
      <vt:lpstr>Урок по электробезопасности</vt:lpstr>
      <vt:lpstr>Апробация для детей с ОВЗ</vt:lpstr>
      <vt:lpstr>Кейс для авиакомпании</vt:lpstr>
      <vt:lpstr>Тренажер для РЖД</vt:lpstr>
      <vt:lpstr>Презентация PowerPoint</vt:lpstr>
      <vt:lpstr>Презентация PowerPoint</vt:lpstr>
      <vt:lpstr>Varwin Education руководству</vt:lpstr>
      <vt:lpstr>Влияние на показатели одной образовательной организации</vt:lpstr>
      <vt:lpstr>Буду рад ответить на любые вопросы!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Varwin Education</dc:title>
  <dc:creator>User</dc:creator>
  <cp:lastModifiedBy>Aлена Девяткина</cp:lastModifiedBy>
  <cp:revision>31</cp:revision>
  <dcterms:modified xsi:type="dcterms:W3CDTF">2023-08-14T14:52:55Z</dcterms:modified>
</cp:coreProperties>
</file>